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80" r:id="rId3"/>
    <p:sldId id="283" r:id="rId4"/>
    <p:sldId id="282" r:id="rId5"/>
    <p:sldId id="270" r:id="rId6"/>
    <p:sldId id="287" r:id="rId7"/>
    <p:sldId id="271" r:id="rId8"/>
    <p:sldId id="272" r:id="rId9"/>
    <p:sldId id="275" r:id="rId10"/>
    <p:sldId id="276" r:id="rId11"/>
    <p:sldId id="285" r:id="rId12"/>
    <p:sldId id="262"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a Wiese" initials="KW" lastIdx="1" clrIdx="0">
    <p:extLst>
      <p:ext uri="{19B8F6BF-5375-455C-9EA6-DF929625EA0E}">
        <p15:presenceInfo xmlns:p15="http://schemas.microsoft.com/office/powerpoint/2012/main" userId="7b2e51f7e9f558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B58A"/>
    <a:srgbClr val="FFABEF"/>
    <a:srgbClr val="984EC8"/>
    <a:srgbClr val="FFD096"/>
    <a:srgbClr val="A87EC8"/>
    <a:srgbClr val="DA9FFF"/>
    <a:srgbClr val="E6E6E6"/>
    <a:srgbClr val="C973FF"/>
    <a:srgbClr val="EA8A25"/>
    <a:srgbClr val="F8A6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CA11F-545E-4632-A0AC-0DA49D27250D}" v="273" dt="2021-06-21T17:27:40.804"/>
    <p1510:client id="{BB8041D3-DFAA-7D41-84F9-F381BABC7931}" v="5980" dt="2021-06-21T16:58:36.472"/>
    <p1510:client id="{E5575D4B-201B-424D-9C8A-EA6ECA56C41B}" v="3271" dt="2021-06-21T17:36:19.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1T10:27:40.804" idx="1">
    <p:pos x="10" y="10"/>
    <p:text>"Using this existing motivation, what if we could.."</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A31EB5-DA0C-425F-901E-F3050C0A4F6B}" type="doc">
      <dgm:prSet loTypeId="urn:microsoft.com/office/officeart/2016/7/layout/HexagonTimeline" loCatId="timeline" qsTypeId="urn:microsoft.com/office/officeart/2005/8/quickstyle/simple1" qsCatId="simple" csTypeId="urn:microsoft.com/office/officeart/2005/8/colors/accent0_2" csCatId="mainScheme" phldr="1"/>
      <dgm:spPr/>
      <dgm:t>
        <a:bodyPr/>
        <a:lstStyle/>
        <a:p>
          <a:endParaRPr lang="en-US"/>
        </a:p>
      </dgm:t>
    </dgm:pt>
    <dgm:pt modelId="{FBECD4D2-D326-4C4B-A687-5B01B4051A51}">
      <dgm:prSet phldrT="[Text]" phldr="0"/>
      <dgm:spPr>
        <a:solidFill>
          <a:srgbClr val="F8A6C2"/>
        </a:solidFill>
        <a:ln>
          <a:solidFill>
            <a:srgbClr val="F8A6C2"/>
          </a:solidFill>
        </a:ln>
      </dgm:spPr>
      <dgm:t>
        <a:bodyPr/>
        <a:lstStyle/>
        <a:p>
          <a:r>
            <a:rPr lang="en-US" b="1">
              <a:solidFill>
                <a:schemeClr val="bg1"/>
              </a:solidFill>
              <a:latin typeface="Kalinga"/>
              <a:cs typeface="Kalinga"/>
            </a:rPr>
            <a:t>0</a:t>
          </a:r>
        </a:p>
      </dgm:t>
    </dgm:pt>
    <dgm:pt modelId="{7E77C7A2-45D7-4547-93AA-2CCD76170D3B}" type="parTrans" cxnId="{CA2D47B5-E988-46F8-98C1-34E14C7AF013}">
      <dgm:prSet/>
      <dgm:spPr/>
      <dgm:t>
        <a:bodyPr/>
        <a:lstStyle/>
        <a:p>
          <a:endParaRPr lang="en-US"/>
        </a:p>
      </dgm:t>
    </dgm:pt>
    <dgm:pt modelId="{1FA7B808-CC65-45B0-9CF7-8E3B6D8EB8DA}" type="sibTrans" cxnId="{CA2D47B5-E988-46F8-98C1-34E14C7AF013}">
      <dgm:prSet/>
      <dgm:spPr/>
      <dgm:t>
        <a:bodyPr/>
        <a:lstStyle/>
        <a:p>
          <a:endParaRPr lang="en-US"/>
        </a:p>
      </dgm:t>
    </dgm:pt>
    <dgm:pt modelId="{3F17DF4A-0036-4A6B-AAFA-DA1FE7066486}">
      <dgm:prSet phldrT="[Text]" phldr="0"/>
      <dgm:spPr/>
      <dgm:t>
        <a:bodyPr/>
        <a:lstStyle/>
        <a:p>
          <a:pPr rtl="0"/>
          <a:r>
            <a:rPr lang="en-US">
              <a:solidFill>
                <a:schemeClr val="bg1"/>
              </a:solidFill>
              <a:latin typeface="Kalinga"/>
              <a:cs typeface="Kalinga"/>
            </a:rPr>
            <a:t>No Litter</a:t>
          </a:r>
        </a:p>
      </dgm:t>
    </dgm:pt>
    <dgm:pt modelId="{548E98A4-9FDE-40A1-966A-CDD395AC576E}" type="parTrans" cxnId="{E70435ED-AC9C-49CD-99C0-CF995A8A8352}">
      <dgm:prSet/>
      <dgm:spPr/>
      <dgm:t>
        <a:bodyPr/>
        <a:lstStyle/>
        <a:p>
          <a:endParaRPr lang="en-US"/>
        </a:p>
      </dgm:t>
    </dgm:pt>
    <dgm:pt modelId="{5FE9F890-C6B0-436C-85EF-DD41908F9A44}" type="sibTrans" cxnId="{E70435ED-AC9C-49CD-99C0-CF995A8A8352}">
      <dgm:prSet/>
      <dgm:spPr/>
      <dgm:t>
        <a:bodyPr/>
        <a:lstStyle/>
        <a:p>
          <a:endParaRPr lang="en-US"/>
        </a:p>
      </dgm:t>
    </dgm:pt>
    <dgm:pt modelId="{F6728709-B913-4196-AC84-156405D0C201}">
      <dgm:prSet phldrT="[Text]" phldr="0"/>
      <dgm:spPr>
        <a:solidFill>
          <a:srgbClr val="F8A6C2"/>
        </a:solidFill>
        <a:ln>
          <a:solidFill>
            <a:srgbClr val="F8A6C2"/>
          </a:solidFill>
        </a:ln>
      </dgm:spPr>
      <dgm:t>
        <a:bodyPr/>
        <a:lstStyle/>
        <a:p>
          <a:r>
            <a:rPr lang="en-US">
              <a:solidFill>
                <a:schemeClr val="bg1"/>
              </a:solidFill>
              <a:latin typeface="Kalinga"/>
              <a:cs typeface="Kalinga"/>
            </a:rPr>
            <a:t>1</a:t>
          </a:r>
        </a:p>
      </dgm:t>
    </dgm:pt>
    <dgm:pt modelId="{028DDAC2-A589-4B7E-B683-B4562DD8502A}" type="parTrans" cxnId="{C95168A8-628A-426C-8627-0436D7E63E83}">
      <dgm:prSet/>
      <dgm:spPr/>
      <dgm:t>
        <a:bodyPr/>
        <a:lstStyle/>
        <a:p>
          <a:endParaRPr lang="en-US"/>
        </a:p>
      </dgm:t>
    </dgm:pt>
    <dgm:pt modelId="{2DD65EE2-6912-4DD9-A9EE-317158260C2F}" type="sibTrans" cxnId="{C95168A8-628A-426C-8627-0436D7E63E83}">
      <dgm:prSet/>
      <dgm:spPr/>
      <dgm:t>
        <a:bodyPr/>
        <a:lstStyle/>
        <a:p>
          <a:endParaRPr lang="en-US"/>
        </a:p>
      </dgm:t>
    </dgm:pt>
    <dgm:pt modelId="{6E2642B1-23BE-40B8-AACD-18B5EE6A1A29}">
      <dgm:prSet phldrT="[Text]" phldr="0"/>
      <dgm:spPr/>
      <dgm:t>
        <a:bodyPr/>
        <a:lstStyle/>
        <a:p>
          <a:pPr rtl="0"/>
          <a:r>
            <a:rPr lang="en-US">
              <a:latin typeface="Kalinga"/>
              <a:cs typeface="Kalinga"/>
            </a:rPr>
            <a:t> </a:t>
          </a:r>
          <a:r>
            <a:rPr lang="en-US">
              <a:solidFill>
                <a:schemeClr val="bg1"/>
              </a:solidFill>
              <a:latin typeface="Kalinga"/>
              <a:cs typeface="Kalinga"/>
            </a:rPr>
            <a:t>Low</a:t>
          </a:r>
        </a:p>
      </dgm:t>
    </dgm:pt>
    <dgm:pt modelId="{112C0C90-D9E2-4E6B-9481-1DBA18DC0548}" type="parTrans" cxnId="{56AF4F96-7593-4AE0-8384-4D5657BB3AAC}">
      <dgm:prSet/>
      <dgm:spPr/>
      <dgm:t>
        <a:bodyPr/>
        <a:lstStyle/>
        <a:p>
          <a:endParaRPr lang="en-US"/>
        </a:p>
      </dgm:t>
    </dgm:pt>
    <dgm:pt modelId="{D637464B-E06B-4339-8C00-8A24C00CE018}" type="sibTrans" cxnId="{56AF4F96-7593-4AE0-8384-4D5657BB3AAC}">
      <dgm:prSet/>
      <dgm:spPr/>
      <dgm:t>
        <a:bodyPr/>
        <a:lstStyle/>
        <a:p>
          <a:endParaRPr lang="en-US"/>
        </a:p>
      </dgm:t>
    </dgm:pt>
    <dgm:pt modelId="{F7A7C655-8DA4-407B-A948-A304C29BA486}">
      <dgm:prSet phldrT="[Text]" phldr="0"/>
      <dgm:spPr>
        <a:solidFill>
          <a:srgbClr val="F8A6C2"/>
        </a:solidFill>
        <a:ln>
          <a:solidFill>
            <a:srgbClr val="F8A6C2"/>
          </a:solidFill>
        </a:ln>
      </dgm:spPr>
      <dgm:t>
        <a:bodyPr/>
        <a:lstStyle/>
        <a:p>
          <a:r>
            <a:rPr lang="en-US">
              <a:solidFill>
                <a:schemeClr val="bg1"/>
              </a:solidFill>
              <a:latin typeface="Kalinga"/>
              <a:cs typeface="Kalinga"/>
            </a:rPr>
            <a:t>2</a:t>
          </a:r>
        </a:p>
      </dgm:t>
    </dgm:pt>
    <dgm:pt modelId="{84E3F92D-F439-48C1-B86A-AB9580F493C5}" type="parTrans" cxnId="{7D2DAD60-877A-47B1-96E7-E1812A615391}">
      <dgm:prSet/>
      <dgm:spPr/>
      <dgm:t>
        <a:bodyPr/>
        <a:lstStyle/>
        <a:p>
          <a:endParaRPr lang="en-US"/>
        </a:p>
      </dgm:t>
    </dgm:pt>
    <dgm:pt modelId="{0A92625A-CB76-48B8-A55D-7764BD40A17D}" type="sibTrans" cxnId="{7D2DAD60-877A-47B1-96E7-E1812A615391}">
      <dgm:prSet/>
      <dgm:spPr/>
      <dgm:t>
        <a:bodyPr/>
        <a:lstStyle/>
        <a:p>
          <a:endParaRPr lang="en-US"/>
        </a:p>
      </dgm:t>
    </dgm:pt>
    <dgm:pt modelId="{1BA8ACA4-5633-4654-A76C-AA980CD56FBB}">
      <dgm:prSet phldrT="[Text]" phldr="0"/>
      <dgm:spPr/>
      <dgm:t>
        <a:bodyPr/>
        <a:lstStyle/>
        <a:p>
          <a:r>
            <a:rPr lang="en-US">
              <a:solidFill>
                <a:schemeClr val="bg1"/>
              </a:solidFill>
              <a:latin typeface="Kalinga"/>
              <a:cs typeface="Kalinga"/>
            </a:rPr>
            <a:t>Moderate</a:t>
          </a:r>
        </a:p>
      </dgm:t>
    </dgm:pt>
    <dgm:pt modelId="{8AD91D5B-8F72-442C-A9C9-504542556280}" type="parTrans" cxnId="{2D57BCC3-3C68-454B-93DA-1F1B29B72616}">
      <dgm:prSet/>
      <dgm:spPr/>
      <dgm:t>
        <a:bodyPr/>
        <a:lstStyle/>
        <a:p>
          <a:endParaRPr lang="en-US"/>
        </a:p>
      </dgm:t>
    </dgm:pt>
    <dgm:pt modelId="{2C199235-99A0-40FA-A84F-9691BDC0FF6D}" type="sibTrans" cxnId="{2D57BCC3-3C68-454B-93DA-1F1B29B72616}">
      <dgm:prSet/>
      <dgm:spPr/>
      <dgm:t>
        <a:bodyPr/>
        <a:lstStyle/>
        <a:p>
          <a:endParaRPr lang="en-US"/>
        </a:p>
      </dgm:t>
    </dgm:pt>
    <dgm:pt modelId="{E71E4C58-5049-4509-A205-0A8F9AC47E55}">
      <dgm:prSet phldr="0"/>
      <dgm:spPr>
        <a:solidFill>
          <a:srgbClr val="F8A6C2"/>
        </a:solidFill>
        <a:ln>
          <a:solidFill>
            <a:srgbClr val="F8A6C2"/>
          </a:solidFill>
        </a:ln>
      </dgm:spPr>
      <dgm:t>
        <a:bodyPr/>
        <a:lstStyle/>
        <a:p>
          <a:pPr rtl="0"/>
          <a:r>
            <a:rPr lang="en-US">
              <a:solidFill>
                <a:schemeClr val="bg1"/>
              </a:solidFill>
              <a:latin typeface="Kalinga"/>
              <a:cs typeface="Kalinga"/>
            </a:rPr>
            <a:t>3</a:t>
          </a:r>
        </a:p>
      </dgm:t>
    </dgm:pt>
    <dgm:pt modelId="{05FD7AD0-6015-4DE4-97DA-19C25C00A039}" type="parTrans" cxnId="{C2E65F83-F4AC-44A9-9147-16F1BEDF1ADA}">
      <dgm:prSet/>
      <dgm:spPr/>
      <dgm:t>
        <a:bodyPr/>
        <a:lstStyle/>
        <a:p>
          <a:endParaRPr lang="en-CA"/>
        </a:p>
      </dgm:t>
    </dgm:pt>
    <dgm:pt modelId="{909F5D73-8D48-49B6-B654-0044DA300242}" type="sibTrans" cxnId="{C2E65F83-F4AC-44A9-9147-16F1BEDF1ADA}">
      <dgm:prSet/>
      <dgm:spPr/>
      <dgm:t>
        <a:bodyPr/>
        <a:lstStyle/>
        <a:p>
          <a:endParaRPr lang="en-CA"/>
        </a:p>
      </dgm:t>
    </dgm:pt>
    <dgm:pt modelId="{E9659F84-8373-4C7F-BEBE-9F25A261A6D4}">
      <dgm:prSet phldr="0"/>
      <dgm:spPr/>
      <dgm:t>
        <a:bodyPr/>
        <a:lstStyle/>
        <a:p>
          <a:pPr rtl="0"/>
          <a:r>
            <a:rPr lang="en-US">
              <a:solidFill>
                <a:schemeClr val="bg1"/>
              </a:solidFill>
              <a:latin typeface="Kalinga"/>
              <a:cs typeface="Kalinga"/>
            </a:rPr>
            <a:t>High</a:t>
          </a:r>
        </a:p>
      </dgm:t>
    </dgm:pt>
    <dgm:pt modelId="{968B74B9-D5F8-489C-8AD0-07C6D9EC6CC8}" type="parTrans" cxnId="{1000A5A3-E25F-4456-8886-7CEAD57D949B}">
      <dgm:prSet/>
      <dgm:spPr/>
      <dgm:t>
        <a:bodyPr/>
        <a:lstStyle/>
        <a:p>
          <a:endParaRPr lang="en-CA"/>
        </a:p>
      </dgm:t>
    </dgm:pt>
    <dgm:pt modelId="{79A49778-D323-420C-A633-D68D83E0685C}" type="sibTrans" cxnId="{1000A5A3-E25F-4456-8886-7CEAD57D949B}">
      <dgm:prSet/>
      <dgm:spPr/>
      <dgm:t>
        <a:bodyPr/>
        <a:lstStyle/>
        <a:p>
          <a:endParaRPr lang="en-CA"/>
        </a:p>
      </dgm:t>
    </dgm:pt>
    <dgm:pt modelId="{E3252048-2F95-4F76-A606-6D8B8868F551}" type="pres">
      <dgm:prSet presAssocID="{13A31EB5-DA0C-425F-901E-F3050C0A4F6B}" presName="Name0" presStyleCnt="0">
        <dgm:presLayoutVars>
          <dgm:chMax/>
          <dgm:chPref/>
          <dgm:animLvl val="lvl"/>
        </dgm:presLayoutVars>
      </dgm:prSet>
      <dgm:spPr/>
    </dgm:pt>
    <dgm:pt modelId="{9FF9AC20-9984-478C-95CC-4F29EDE76E11}" type="pres">
      <dgm:prSet presAssocID="{FBECD4D2-D326-4C4B-A687-5B01B4051A51}" presName="composite" presStyleCnt="0"/>
      <dgm:spPr/>
    </dgm:pt>
    <dgm:pt modelId="{5CBC515E-2C55-46E3-8152-A5239CEDB560}" type="pres">
      <dgm:prSet presAssocID="{FBECD4D2-D326-4C4B-A687-5B01B4051A51}" presName="Parent1" presStyleLbl="alignNode1" presStyleIdx="0" presStyleCnt="4">
        <dgm:presLayoutVars>
          <dgm:chMax val="1"/>
          <dgm:chPref val="1"/>
          <dgm:bulletEnabled val="1"/>
        </dgm:presLayoutVars>
      </dgm:prSet>
      <dgm:spPr/>
    </dgm:pt>
    <dgm:pt modelId="{4125D7E0-9C15-4DF8-9978-3574F1867CBD}" type="pres">
      <dgm:prSet presAssocID="{FBECD4D2-D326-4C4B-A687-5B01B4051A51}" presName="Childtext1" presStyleLbl="revTx" presStyleIdx="0" presStyleCnt="4">
        <dgm:presLayoutVars>
          <dgm:chMax val="0"/>
          <dgm:chPref val="0"/>
          <dgm:bulletEnabled/>
        </dgm:presLayoutVars>
      </dgm:prSet>
      <dgm:spPr/>
    </dgm:pt>
    <dgm:pt modelId="{8F054F37-E14D-414B-B1C8-44E2ADF0E024}" type="pres">
      <dgm:prSet presAssocID="{FBECD4D2-D326-4C4B-A687-5B01B4051A51}" presName="ConnectLine" presStyleLbl="sibTrans1D1" presStyleIdx="0" presStyleCnt="4"/>
      <dgm:spPr>
        <a:noFill/>
        <a:ln w="12700" cap="flat" cmpd="sng" algn="ctr">
          <a:solidFill>
            <a:schemeClr val="dk2">
              <a:hueOff val="0"/>
              <a:satOff val="0"/>
              <a:lumOff val="0"/>
              <a:alphaOff val="0"/>
            </a:schemeClr>
          </a:solidFill>
          <a:prstDash val="dash"/>
          <a:miter lim="800000"/>
        </a:ln>
        <a:effectLst/>
      </dgm:spPr>
    </dgm:pt>
    <dgm:pt modelId="{65D0F9BD-27CE-4A2E-A498-032BB374E7C5}" type="pres">
      <dgm:prSet presAssocID="{FBECD4D2-D326-4C4B-A687-5B01B4051A51}" presName="ConnectLineEnd" presStyleLbl="node1" presStyleIdx="0" presStyleCnt="4"/>
      <dgm:spPr/>
    </dgm:pt>
    <dgm:pt modelId="{2BC06C30-4D88-4F05-9CC3-6E1221467C0E}" type="pres">
      <dgm:prSet presAssocID="{FBECD4D2-D326-4C4B-A687-5B01B4051A51}" presName="EmptyPane" presStyleCnt="0"/>
      <dgm:spPr/>
    </dgm:pt>
    <dgm:pt modelId="{586C8AAD-41A4-4166-B883-831F22FE9932}" type="pres">
      <dgm:prSet presAssocID="{1FA7B808-CC65-45B0-9CF7-8E3B6D8EB8DA}" presName="spaceBetweenRectangles" presStyleLbl="fgAcc1" presStyleIdx="0" presStyleCnt="3"/>
      <dgm:spPr/>
    </dgm:pt>
    <dgm:pt modelId="{1FB210DA-1DD0-4A55-AE07-B74AFCC18112}" type="pres">
      <dgm:prSet presAssocID="{F6728709-B913-4196-AC84-156405D0C201}" presName="composite" presStyleCnt="0"/>
      <dgm:spPr/>
    </dgm:pt>
    <dgm:pt modelId="{5981DD76-57B8-488A-AD19-EBA94DCFF9EB}" type="pres">
      <dgm:prSet presAssocID="{F6728709-B913-4196-AC84-156405D0C201}" presName="Parent1" presStyleLbl="alignNode1" presStyleIdx="1" presStyleCnt="4">
        <dgm:presLayoutVars>
          <dgm:chMax val="1"/>
          <dgm:chPref val="1"/>
          <dgm:bulletEnabled val="1"/>
        </dgm:presLayoutVars>
      </dgm:prSet>
      <dgm:spPr/>
    </dgm:pt>
    <dgm:pt modelId="{83B6B994-2F58-4F80-BD9C-86B240421C7F}" type="pres">
      <dgm:prSet presAssocID="{F6728709-B913-4196-AC84-156405D0C201}" presName="Childtext1" presStyleLbl="revTx" presStyleIdx="1" presStyleCnt="4">
        <dgm:presLayoutVars>
          <dgm:chMax val="0"/>
          <dgm:chPref val="0"/>
          <dgm:bulletEnabled/>
        </dgm:presLayoutVars>
      </dgm:prSet>
      <dgm:spPr/>
    </dgm:pt>
    <dgm:pt modelId="{8C04414F-6277-43E2-A91D-82F8A2E09F5B}" type="pres">
      <dgm:prSet presAssocID="{F6728709-B913-4196-AC84-156405D0C201}" presName="ConnectLine" presStyleLbl="sibTrans1D1" presStyleIdx="1" presStyleCnt="4"/>
      <dgm:spPr>
        <a:noFill/>
        <a:ln w="12700" cap="flat" cmpd="sng" algn="ctr">
          <a:solidFill>
            <a:schemeClr val="dk2">
              <a:hueOff val="0"/>
              <a:satOff val="0"/>
              <a:lumOff val="0"/>
              <a:alphaOff val="0"/>
            </a:schemeClr>
          </a:solidFill>
          <a:prstDash val="dash"/>
          <a:miter lim="800000"/>
        </a:ln>
        <a:effectLst/>
      </dgm:spPr>
    </dgm:pt>
    <dgm:pt modelId="{B042A4D2-B602-4B0D-93F1-0B6AD801ED21}" type="pres">
      <dgm:prSet presAssocID="{F6728709-B913-4196-AC84-156405D0C201}" presName="ConnectLineEnd" presStyleLbl="node1" presStyleIdx="1" presStyleCnt="4"/>
      <dgm:spPr/>
    </dgm:pt>
    <dgm:pt modelId="{EDC88875-457C-483F-B414-C21570D8FDD0}" type="pres">
      <dgm:prSet presAssocID="{F6728709-B913-4196-AC84-156405D0C201}" presName="EmptyPane" presStyleCnt="0"/>
      <dgm:spPr/>
    </dgm:pt>
    <dgm:pt modelId="{9CF1D8EC-972E-4B9A-83DB-DB7C6F48AE0B}" type="pres">
      <dgm:prSet presAssocID="{2DD65EE2-6912-4DD9-A9EE-317158260C2F}" presName="spaceBetweenRectangles" presStyleLbl="fgAcc1" presStyleIdx="1" presStyleCnt="3"/>
      <dgm:spPr/>
    </dgm:pt>
    <dgm:pt modelId="{8063750A-B4D3-496A-BDA2-249F7795D8EB}" type="pres">
      <dgm:prSet presAssocID="{F7A7C655-8DA4-407B-A948-A304C29BA486}" presName="composite" presStyleCnt="0"/>
      <dgm:spPr/>
    </dgm:pt>
    <dgm:pt modelId="{9021B3B3-7E49-453E-9FF2-FF7C9633B1A1}" type="pres">
      <dgm:prSet presAssocID="{F7A7C655-8DA4-407B-A948-A304C29BA486}" presName="Parent1" presStyleLbl="alignNode1" presStyleIdx="2" presStyleCnt="4">
        <dgm:presLayoutVars>
          <dgm:chMax val="1"/>
          <dgm:chPref val="1"/>
          <dgm:bulletEnabled val="1"/>
        </dgm:presLayoutVars>
      </dgm:prSet>
      <dgm:spPr/>
    </dgm:pt>
    <dgm:pt modelId="{DFD82CDF-CD12-40D2-BD83-9630C429C2A5}" type="pres">
      <dgm:prSet presAssocID="{F7A7C655-8DA4-407B-A948-A304C29BA486}" presName="Childtext1" presStyleLbl="revTx" presStyleIdx="2" presStyleCnt="4">
        <dgm:presLayoutVars>
          <dgm:chMax val="0"/>
          <dgm:chPref val="0"/>
          <dgm:bulletEnabled/>
        </dgm:presLayoutVars>
      </dgm:prSet>
      <dgm:spPr/>
    </dgm:pt>
    <dgm:pt modelId="{6D3CD2CA-150E-46BF-A5AD-F717070A6EDE}" type="pres">
      <dgm:prSet presAssocID="{F7A7C655-8DA4-407B-A948-A304C29BA486}" presName="ConnectLine" presStyleLbl="sibTrans1D1" presStyleIdx="2" presStyleCnt="4"/>
      <dgm:spPr>
        <a:noFill/>
        <a:ln w="12700" cap="flat" cmpd="sng" algn="ctr">
          <a:solidFill>
            <a:schemeClr val="dk2">
              <a:hueOff val="0"/>
              <a:satOff val="0"/>
              <a:lumOff val="0"/>
              <a:alphaOff val="0"/>
            </a:schemeClr>
          </a:solidFill>
          <a:prstDash val="dash"/>
          <a:miter lim="800000"/>
        </a:ln>
        <a:effectLst/>
      </dgm:spPr>
    </dgm:pt>
    <dgm:pt modelId="{79D2C306-6BF8-481A-AD9E-886C39F5FA14}" type="pres">
      <dgm:prSet presAssocID="{F7A7C655-8DA4-407B-A948-A304C29BA486}" presName="ConnectLineEnd" presStyleLbl="node1" presStyleIdx="2" presStyleCnt="4"/>
      <dgm:spPr/>
    </dgm:pt>
    <dgm:pt modelId="{4F870891-B7E4-41BB-AD8E-521B9D576D5C}" type="pres">
      <dgm:prSet presAssocID="{F7A7C655-8DA4-407B-A948-A304C29BA486}" presName="EmptyPane" presStyleCnt="0"/>
      <dgm:spPr/>
    </dgm:pt>
    <dgm:pt modelId="{BA4BF1C0-85EC-4A93-B887-521FAF5BC4FB}" type="pres">
      <dgm:prSet presAssocID="{0A92625A-CB76-48B8-A55D-7764BD40A17D}" presName="spaceBetweenRectangles" presStyleLbl="fgAcc1" presStyleIdx="2" presStyleCnt="3"/>
      <dgm:spPr/>
    </dgm:pt>
    <dgm:pt modelId="{7F77FFCF-5849-4C56-83B9-1A6047A65AC2}" type="pres">
      <dgm:prSet presAssocID="{E71E4C58-5049-4509-A205-0A8F9AC47E55}" presName="composite" presStyleCnt="0"/>
      <dgm:spPr/>
    </dgm:pt>
    <dgm:pt modelId="{A2C81D4A-ECF2-4C45-9073-9956ED7CE1C7}" type="pres">
      <dgm:prSet presAssocID="{E71E4C58-5049-4509-A205-0A8F9AC47E55}" presName="Parent1" presStyleLbl="alignNode1" presStyleIdx="3" presStyleCnt="4">
        <dgm:presLayoutVars>
          <dgm:chMax val="1"/>
          <dgm:chPref val="1"/>
          <dgm:bulletEnabled val="1"/>
        </dgm:presLayoutVars>
      </dgm:prSet>
      <dgm:spPr/>
    </dgm:pt>
    <dgm:pt modelId="{99E4DCC6-FFF2-4BFB-B9D5-5E5579ECDA68}" type="pres">
      <dgm:prSet presAssocID="{E71E4C58-5049-4509-A205-0A8F9AC47E55}" presName="Childtext1" presStyleLbl="revTx" presStyleIdx="3" presStyleCnt="4">
        <dgm:presLayoutVars>
          <dgm:chMax val="0"/>
          <dgm:chPref val="0"/>
          <dgm:bulletEnabled/>
        </dgm:presLayoutVars>
      </dgm:prSet>
      <dgm:spPr/>
    </dgm:pt>
    <dgm:pt modelId="{2F141418-1124-4C64-864F-8D9625F2EB84}" type="pres">
      <dgm:prSet presAssocID="{E71E4C58-5049-4509-A205-0A8F9AC47E55}" presName="ConnectLine" presStyleLbl="sibTrans1D1" presStyleIdx="3" presStyleCnt="4"/>
      <dgm:spPr>
        <a:noFill/>
        <a:ln w="12700" cap="flat" cmpd="sng" algn="ctr">
          <a:solidFill>
            <a:schemeClr val="dk2">
              <a:hueOff val="0"/>
              <a:satOff val="0"/>
              <a:lumOff val="0"/>
              <a:alphaOff val="0"/>
            </a:schemeClr>
          </a:solidFill>
          <a:prstDash val="dash"/>
          <a:miter lim="800000"/>
        </a:ln>
        <a:effectLst/>
      </dgm:spPr>
    </dgm:pt>
    <dgm:pt modelId="{5CFA5F68-6592-4C6E-98F9-C6D732ACE98C}" type="pres">
      <dgm:prSet presAssocID="{E71E4C58-5049-4509-A205-0A8F9AC47E55}" presName="ConnectLineEnd" presStyleLbl="node1" presStyleIdx="3" presStyleCnt="4"/>
      <dgm:spPr/>
    </dgm:pt>
    <dgm:pt modelId="{EDE401C5-4E41-4498-B50C-A6D14605E45F}" type="pres">
      <dgm:prSet presAssocID="{E71E4C58-5049-4509-A205-0A8F9AC47E55}" presName="EmptyPane" presStyleCnt="0"/>
      <dgm:spPr/>
    </dgm:pt>
  </dgm:ptLst>
  <dgm:cxnLst>
    <dgm:cxn modelId="{B653A407-5A2C-4AB9-AD06-F0DA8BED3034}" type="presOf" srcId="{FBECD4D2-D326-4C4B-A687-5B01B4051A51}" destId="{5CBC515E-2C55-46E3-8152-A5239CEDB560}" srcOrd="0" destOrd="0" presId="urn:microsoft.com/office/officeart/2016/7/layout/HexagonTimeline"/>
    <dgm:cxn modelId="{8F01F50E-9CB7-47A7-97B0-CE891CE159A9}" type="presOf" srcId="{E71E4C58-5049-4509-A205-0A8F9AC47E55}" destId="{A2C81D4A-ECF2-4C45-9073-9956ED7CE1C7}" srcOrd="0" destOrd="0" presId="urn:microsoft.com/office/officeart/2016/7/layout/HexagonTimeline"/>
    <dgm:cxn modelId="{3BEFA210-4508-41B9-934B-EF211BCFBB1B}" type="presOf" srcId="{F6728709-B913-4196-AC84-156405D0C201}" destId="{5981DD76-57B8-488A-AD19-EBA94DCFF9EB}" srcOrd="0" destOrd="0" presId="urn:microsoft.com/office/officeart/2016/7/layout/HexagonTimeline"/>
    <dgm:cxn modelId="{7D2DAD60-877A-47B1-96E7-E1812A615391}" srcId="{13A31EB5-DA0C-425F-901E-F3050C0A4F6B}" destId="{F7A7C655-8DA4-407B-A948-A304C29BA486}" srcOrd="2" destOrd="0" parTransId="{84E3F92D-F439-48C1-B86A-AB9580F493C5}" sibTransId="{0A92625A-CB76-48B8-A55D-7764BD40A17D}"/>
    <dgm:cxn modelId="{8DCEB664-7718-461C-A194-D78BCF6A337F}" type="presOf" srcId="{13A31EB5-DA0C-425F-901E-F3050C0A4F6B}" destId="{E3252048-2F95-4F76-A606-6D8B8868F551}" srcOrd="0" destOrd="0" presId="urn:microsoft.com/office/officeart/2016/7/layout/HexagonTimeline"/>
    <dgm:cxn modelId="{C2E65F83-F4AC-44A9-9147-16F1BEDF1ADA}" srcId="{13A31EB5-DA0C-425F-901E-F3050C0A4F6B}" destId="{E71E4C58-5049-4509-A205-0A8F9AC47E55}" srcOrd="3" destOrd="0" parTransId="{05FD7AD0-6015-4DE4-97DA-19C25C00A039}" sibTransId="{909F5D73-8D48-49B6-B654-0044DA300242}"/>
    <dgm:cxn modelId="{E78CAD8B-5DB0-4F20-8D41-B7850EFCCF87}" type="presOf" srcId="{6E2642B1-23BE-40B8-AACD-18B5EE6A1A29}" destId="{83B6B994-2F58-4F80-BD9C-86B240421C7F}" srcOrd="0" destOrd="0" presId="urn:microsoft.com/office/officeart/2016/7/layout/HexagonTimeline"/>
    <dgm:cxn modelId="{56AF4F96-7593-4AE0-8384-4D5657BB3AAC}" srcId="{F6728709-B913-4196-AC84-156405D0C201}" destId="{6E2642B1-23BE-40B8-AACD-18B5EE6A1A29}" srcOrd="0" destOrd="0" parTransId="{112C0C90-D9E2-4E6B-9481-1DBA18DC0548}" sibTransId="{D637464B-E06B-4339-8C00-8A24C00CE018}"/>
    <dgm:cxn modelId="{1000A5A3-E25F-4456-8886-7CEAD57D949B}" srcId="{E71E4C58-5049-4509-A205-0A8F9AC47E55}" destId="{E9659F84-8373-4C7F-BEBE-9F25A261A6D4}" srcOrd="0" destOrd="0" parTransId="{968B74B9-D5F8-489C-8AD0-07C6D9EC6CC8}" sibTransId="{79A49778-D323-420C-A633-D68D83E0685C}"/>
    <dgm:cxn modelId="{C95168A8-628A-426C-8627-0436D7E63E83}" srcId="{13A31EB5-DA0C-425F-901E-F3050C0A4F6B}" destId="{F6728709-B913-4196-AC84-156405D0C201}" srcOrd="1" destOrd="0" parTransId="{028DDAC2-A589-4B7E-B683-B4562DD8502A}" sibTransId="{2DD65EE2-6912-4DD9-A9EE-317158260C2F}"/>
    <dgm:cxn modelId="{77AE19B2-ABDE-467D-B927-A6DF01728B8B}" type="presOf" srcId="{3F17DF4A-0036-4A6B-AAFA-DA1FE7066486}" destId="{4125D7E0-9C15-4DF8-9978-3574F1867CBD}" srcOrd="0" destOrd="0" presId="urn:microsoft.com/office/officeart/2016/7/layout/HexagonTimeline"/>
    <dgm:cxn modelId="{CA2D47B5-E988-46F8-98C1-34E14C7AF013}" srcId="{13A31EB5-DA0C-425F-901E-F3050C0A4F6B}" destId="{FBECD4D2-D326-4C4B-A687-5B01B4051A51}" srcOrd="0" destOrd="0" parTransId="{7E77C7A2-45D7-4547-93AA-2CCD76170D3B}" sibTransId="{1FA7B808-CC65-45B0-9CF7-8E3B6D8EB8DA}"/>
    <dgm:cxn modelId="{2D57BCC3-3C68-454B-93DA-1F1B29B72616}" srcId="{F7A7C655-8DA4-407B-A948-A304C29BA486}" destId="{1BA8ACA4-5633-4654-A76C-AA980CD56FBB}" srcOrd="0" destOrd="0" parTransId="{8AD91D5B-8F72-442C-A9C9-504542556280}" sibTransId="{2C199235-99A0-40FA-A84F-9691BDC0FF6D}"/>
    <dgm:cxn modelId="{E70435ED-AC9C-49CD-99C0-CF995A8A8352}" srcId="{FBECD4D2-D326-4C4B-A687-5B01B4051A51}" destId="{3F17DF4A-0036-4A6B-AAFA-DA1FE7066486}" srcOrd="0" destOrd="0" parTransId="{548E98A4-9FDE-40A1-966A-CDD395AC576E}" sibTransId="{5FE9F890-C6B0-436C-85EF-DD41908F9A44}"/>
    <dgm:cxn modelId="{8FDC7AED-FD18-418F-BD68-D14B96426672}" type="presOf" srcId="{1BA8ACA4-5633-4654-A76C-AA980CD56FBB}" destId="{DFD82CDF-CD12-40D2-BD83-9630C429C2A5}" srcOrd="0" destOrd="0" presId="urn:microsoft.com/office/officeart/2016/7/layout/HexagonTimeline"/>
    <dgm:cxn modelId="{49B216F6-55EA-41A8-BBF5-E1909E096C04}" type="presOf" srcId="{F7A7C655-8DA4-407B-A948-A304C29BA486}" destId="{9021B3B3-7E49-453E-9FF2-FF7C9633B1A1}" srcOrd="0" destOrd="0" presId="urn:microsoft.com/office/officeart/2016/7/layout/HexagonTimeline"/>
    <dgm:cxn modelId="{F329AEF8-21F9-438E-A7D5-7A82B0B5DE80}" type="presOf" srcId="{E9659F84-8373-4C7F-BEBE-9F25A261A6D4}" destId="{99E4DCC6-FFF2-4BFB-B9D5-5E5579ECDA68}" srcOrd="0" destOrd="0" presId="urn:microsoft.com/office/officeart/2016/7/layout/HexagonTimeline"/>
    <dgm:cxn modelId="{4D851B37-248A-47BC-AE3F-B41AE3D2E668}" type="presParOf" srcId="{E3252048-2F95-4F76-A606-6D8B8868F551}" destId="{9FF9AC20-9984-478C-95CC-4F29EDE76E11}" srcOrd="0" destOrd="0" presId="urn:microsoft.com/office/officeart/2016/7/layout/HexagonTimeline"/>
    <dgm:cxn modelId="{99909CBC-6CBA-4901-BC7E-76DD21502AA6}" type="presParOf" srcId="{9FF9AC20-9984-478C-95CC-4F29EDE76E11}" destId="{5CBC515E-2C55-46E3-8152-A5239CEDB560}" srcOrd="0" destOrd="0" presId="urn:microsoft.com/office/officeart/2016/7/layout/HexagonTimeline"/>
    <dgm:cxn modelId="{5D6F7520-0245-404E-9387-FC14A8C5FC61}" type="presParOf" srcId="{9FF9AC20-9984-478C-95CC-4F29EDE76E11}" destId="{4125D7E0-9C15-4DF8-9978-3574F1867CBD}" srcOrd="1" destOrd="0" presId="urn:microsoft.com/office/officeart/2016/7/layout/HexagonTimeline"/>
    <dgm:cxn modelId="{15603854-B3BE-4550-B5BB-C80B4727018B}" type="presParOf" srcId="{9FF9AC20-9984-478C-95CC-4F29EDE76E11}" destId="{8F054F37-E14D-414B-B1C8-44E2ADF0E024}" srcOrd="2" destOrd="0" presId="urn:microsoft.com/office/officeart/2016/7/layout/HexagonTimeline"/>
    <dgm:cxn modelId="{B4C13250-BD93-4732-8407-6A68C9D91100}" type="presParOf" srcId="{9FF9AC20-9984-478C-95CC-4F29EDE76E11}" destId="{65D0F9BD-27CE-4A2E-A498-032BB374E7C5}" srcOrd="3" destOrd="0" presId="urn:microsoft.com/office/officeart/2016/7/layout/HexagonTimeline"/>
    <dgm:cxn modelId="{20433C67-C65D-4D91-8E40-D62EB3288EA1}" type="presParOf" srcId="{9FF9AC20-9984-478C-95CC-4F29EDE76E11}" destId="{2BC06C30-4D88-4F05-9CC3-6E1221467C0E}" srcOrd="4" destOrd="0" presId="urn:microsoft.com/office/officeart/2016/7/layout/HexagonTimeline"/>
    <dgm:cxn modelId="{9FD21D0E-99E7-4BDB-BBBB-0C7C34755742}" type="presParOf" srcId="{E3252048-2F95-4F76-A606-6D8B8868F551}" destId="{586C8AAD-41A4-4166-B883-831F22FE9932}" srcOrd="1" destOrd="0" presId="urn:microsoft.com/office/officeart/2016/7/layout/HexagonTimeline"/>
    <dgm:cxn modelId="{6B22DD6F-5385-4EB2-8FC4-2CB46C7A233A}" type="presParOf" srcId="{E3252048-2F95-4F76-A606-6D8B8868F551}" destId="{1FB210DA-1DD0-4A55-AE07-B74AFCC18112}" srcOrd="2" destOrd="0" presId="urn:microsoft.com/office/officeart/2016/7/layout/HexagonTimeline"/>
    <dgm:cxn modelId="{F3BAC513-08AE-4F96-B86D-D49988244A26}" type="presParOf" srcId="{1FB210DA-1DD0-4A55-AE07-B74AFCC18112}" destId="{5981DD76-57B8-488A-AD19-EBA94DCFF9EB}" srcOrd="0" destOrd="0" presId="urn:microsoft.com/office/officeart/2016/7/layout/HexagonTimeline"/>
    <dgm:cxn modelId="{ED480C8F-5108-486B-98A0-FD3B910D3A4C}" type="presParOf" srcId="{1FB210DA-1DD0-4A55-AE07-B74AFCC18112}" destId="{83B6B994-2F58-4F80-BD9C-86B240421C7F}" srcOrd="1" destOrd="0" presId="urn:microsoft.com/office/officeart/2016/7/layout/HexagonTimeline"/>
    <dgm:cxn modelId="{04B07C47-9DFD-4225-A28E-C1BC037DB86B}" type="presParOf" srcId="{1FB210DA-1DD0-4A55-AE07-B74AFCC18112}" destId="{8C04414F-6277-43E2-A91D-82F8A2E09F5B}" srcOrd="2" destOrd="0" presId="urn:microsoft.com/office/officeart/2016/7/layout/HexagonTimeline"/>
    <dgm:cxn modelId="{1BD4869E-2437-45CB-9D11-9D900E34C7BC}" type="presParOf" srcId="{1FB210DA-1DD0-4A55-AE07-B74AFCC18112}" destId="{B042A4D2-B602-4B0D-93F1-0B6AD801ED21}" srcOrd="3" destOrd="0" presId="urn:microsoft.com/office/officeart/2016/7/layout/HexagonTimeline"/>
    <dgm:cxn modelId="{FA986548-D61C-4202-8976-505A02E66A7F}" type="presParOf" srcId="{1FB210DA-1DD0-4A55-AE07-B74AFCC18112}" destId="{EDC88875-457C-483F-B414-C21570D8FDD0}" srcOrd="4" destOrd="0" presId="urn:microsoft.com/office/officeart/2016/7/layout/HexagonTimeline"/>
    <dgm:cxn modelId="{07D898ED-E0E8-4C0F-985C-B53D7B25DD99}" type="presParOf" srcId="{E3252048-2F95-4F76-A606-6D8B8868F551}" destId="{9CF1D8EC-972E-4B9A-83DB-DB7C6F48AE0B}" srcOrd="3" destOrd="0" presId="urn:microsoft.com/office/officeart/2016/7/layout/HexagonTimeline"/>
    <dgm:cxn modelId="{7C56466E-0250-487A-B444-080CD0C5061A}" type="presParOf" srcId="{E3252048-2F95-4F76-A606-6D8B8868F551}" destId="{8063750A-B4D3-496A-BDA2-249F7795D8EB}" srcOrd="4" destOrd="0" presId="urn:microsoft.com/office/officeart/2016/7/layout/HexagonTimeline"/>
    <dgm:cxn modelId="{5666836A-BE42-4191-A89E-1022AAC2D296}" type="presParOf" srcId="{8063750A-B4D3-496A-BDA2-249F7795D8EB}" destId="{9021B3B3-7E49-453E-9FF2-FF7C9633B1A1}" srcOrd="0" destOrd="0" presId="urn:microsoft.com/office/officeart/2016/7/layout/HexagonTimeline"/>
    <dgm:cxn modelId="{67F5BBFD-2FCE-4116-9BE7-31D7E0BAD9ED}" type="presParOf" srcId="{8063750A-B4D3-496A-BDA2-249F7795D8EB}" destId="{DFD82CDF-CD12-40D2-BD83-9630C429C2A5}" srcOrd="1" destOrd="0" presId="urn:microsoft.com/office/officeart/2016/7/layout/HexagonTimeline"/>
    <dgm:cxn modelId="{F9EF52E6-02EA-44BD-9296-143D57634738}" type="presParOf" srcId="{8063750A-B4D3-496A-BDA2-249F7795D8EB}" destId="{6D3CD2CA-150E-46BF-A5AD-F717070A6EDE}" srcOrd="2" destOrd="0" presId="urn:microsoft.com/office/officeart/2016/7/layout/HexagonTimeline"/>
    <dgm:cxn modelId="{5E69DD2D-0E7E-40AB-B1EC-1EFFA0C57E77}" type="presParOf" srcId="{8063750A-B4D3-496A-BDA2-249F7795D8EB}" destId="{79D2C306-6BF8-481A-AD9E-886C39F5FA14}" srcOrd="3" destOrd="0" presId="urn:microsoft.com/office/officeart/2016/7/layout/HexagonTimeline"/>
    <dgm:cxn modelId="{8B51F1F3-EC38-41B0-B8AD-4445F57657EA}" type="presParOf" srcId="{8063750A-B4D3-496A-BDA2-249F7795D8EB}" destId="{4F870891-B7E4-41BB-AD8E-521B9D576D5C}" srcOrd="4" destOrd="0" presId="urn:microsoft.com/office/officeart/2016/7/layout/HexagonTimeline"/>
    <dgm:cxn modelId="{3DA6879E-271E-4D08-BA52-B144DFDF004C}" type="presParOf" srcId="{E3252048-2F95-4F76-A606-6D8B8868F551}" destId="{BA4BF1C0-85EC-4A93-B887-521FAF5BC4FB}" srcOrd="5" destOrd="0" presId="urn:microsoft.com/office/officeart/2016/7/layout/HexagonTimeline"/>
    <dgm:cxn modelId="{789A26D8-162B-49D8-9B6B-9ADBDE4F7EEE}" type="presParOf" srcId="{E3252048-2F95-4F76-A606-6D8B8868F551}" destId="{7F77FFCF-5849-4C56-83B9-1A6047A65AC2}" srcOrd="6" destOrd="0" presId="urn:microsoft.com/office/officeart/2016/7/layout/HexagonTimeline"/>
    <dgm:cxn modelId="{A810B62B-0604-46EB-AC43-0C270644016B}" type="presParOf" srcId="{7F77FFCF-5849-4C56-83B9-1A6047A65AC2}" destId="{A2C81D4A-ECF2-4C45-9073-9956ED7CE1C7}" srcOrd="0" destOrd="0" presId="urn:microsoft.com/office/officeart/2016/7/layout/HexagonTimeline"/>
    <dgm:cxn modelId="{B9F1852B-0AA3-45AB-9A48-9755743DBB6D}" type="presParOf" srcId="{7F77FFCF-5849-4C56-83B9-1A6047A65AC2}" destId="{99E4DCC6-FFF2-4BFB-B9D5-5E5579ECDA68}" srcOrd="1" destOrd="0" presId="urn:microsoft.com/office/officeart/2016/7/layout/HexagonTimeline"/>
    <dgm:cxn modelId="{2DE4E8B9-25BB-48ED-9646-1E9FA90FFD3C}" type="presParOf" srcId="{7F77FFCF-5849-4C56-83B9-1A6047A65AC2}" destId="{2F141418-1124-4C64-864F-8D9625F2EB84}" srcOrd="2" destOrd="0" presId="urn:microsoft.com/office/officeart/2016/7/layout/HexagonTimeline"/>
    <dgm:cxn modelId="{7E69699C-2C34-4820-B14C-A0B877E6246E}" type="presParOf" srcId="{7F77FFCF-5849-4C56-83B9-1A6047A65AC2}" destId="{5CFA5F68-6592-4C6E-98F9-C6D732ACE98C}" srcOrd="3" destOrd="0" presId="urn:microsoft.com/office/officeart/2016/7/layout/HexagonTimeline"/>
    <dgm:cxn modelId="{7A721865-5198-44C2-8E92-0DC3639943F8}" type="presParOf" srcId="{7F77FFCF-5849-4C56-83B9-1A6047A65AC2}" destId="{EDE401C5-4E41-4498-B50C-A6D14605E45F}" srcOrd="4" destOrd="0" presId="urn:microsoft.com/office/officeart/2016/7/layout/Hexagon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C515E-2C55-46E3-8152-A5239CEDB560}">
      <dsp:nvSpPr>
        <dsp:cNvPr id="0" name=""/>
        <dsp:cNvSpPr/>
      </dsp:nvSpPr>
      <dsp:spPr>
        <a:xfrm>
          <a:off x="149739" y="841624"/>
          <a:ext cx="770089" cy="229533"/>
        </a:xfrm>
        <a:prstGeom prst="homePlate">
          <a:avLst>
            <a:gd name="adj" fmla="val 40000"/>
          </a:avLst>
        </a:prstGeom>
        <a:solidFill>
          <a:srgbClr val="F8A6C2"/>
        </a:solidFill>
        <a:ln w="12700" cap="flat" cmpd="sng" algn="ctr">
          <a:solidFill>
            <a:srgbClr val="F8A6C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b="1" kern="1200">
              <a:solidFill>
                <a:schemeClr val="bg1"/>
              </a:solidFill>
              <a:latin typeface="Kalinga"/>
              <a:cs typeface="Kalinga"/>
            </a:rPr>
            <a:t>0</a:t>
          </a:r>
        </a:p>
      </dsp:txBody>
      <dsp:txXfrm>
        <a:off x="149739" y="841624"/>
        <a:ext cx="724182" cy="229533"/>
      </dsp:txXfrm>
    </dsp:sp>
    <dsp:sp modelId="{4125D7E0-9C15-4DF8-9978-3574F1867CBD}">
      <dsp:nvSpPr>
        <dsp:cNvPr id="0" name=""/>
        <dsp:cNvSpPr/>
      </dsp:nvSpPr>
      <dsp:spPr>
        <a:xfrm>
          <a:off x="0" y="0"/>
          <a:ext cx="1069568" cy="61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rtl="0">
            <a:lnSpc>
              <a:spcPct val="90000"/>
            </a:lnSpc>
            <a:spcBef>
              <a:spcPct val="0"/>
            </a:spcBef>
            <a:spcAft>
              <a:spcPct val="35000"/>
            </a:spcAft>
            <a:buNone/>
          </a:pPr>
          <a:r>
            <a:rPr lang="en-US" sz="1100" kern="1200">
              <a:solidFill>
                <a:schemeClr val="bg1"/>
              </a:solidFill>
              <a:latin typeface="Kalinga"/>
              <a:cs typeface="Kalinga"/>
            </a:rPr>
            <a:t>No Litter</a:t>
          </a:r>
        </a:p>
      </dsp:txBody>
      <dsp:txXfrm>
        <a:off x="0" y="0"/>
        <a:ext cx="1069568" cy="612090"/>
      </dsp:txXfrm>
    </dsp:sp>
    <dsp:sp modelId="{586C8AAD-41A4-4166-B883-831F22FE9932}">
      <dsp:nvSpPr>
        <dsp:cNvPr id="0" name=""/>
        <dsp:cNvSpPr/>
      </dsp:nvSpPr>
      <dsp:spPr>
        <a:xfrm>
          <a:off x="919829" y="956390"/>
          <a:ext cx="299479" cy="0"/>
        </a:xfrm>
        <a:custGeom>
          <a:avLst/>
          <a:gdLst/>
          <a:ahLst/>
          <a:cxnLst/>
          <a:rect l="0" t="0" r="0" b="0"/>
          <a:pathLst>
            <a:path>
              <a:moveTo>
                <a:pt x="0" y="0"/>
              </a:moveTo>
              <a:lnTo>
                <a:pt x="299479" y="0"/>
              </a:lnTo>
            </a:path>
          </a:pathLst>
        </a:cu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054F37-E14D-414B-B1C8-44E2ADF0E024}">
      <dsp:nvSpPr>
        <dsp:cNvPr id="0" name=""/>
        <dsp:cNvSpPr/>
      </dsp:nvSpPr>
      <dsp:spPr>
        <a:xfrm>
          <a:off x="534784" y="650345"/>
          <a:ext cx="0" cy="191278"/>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5D0F9BD-27CE-4A2E-A498-032BB374E7C5}">
      <dsp:nvSpPr>
        <dsp:cNvPr id="0" name=""/>
        <dsp:cNvSpPr/>
      </dsp:nvSpPr>
      <dsp:spPr>
        <a:xfrm>
          <a:off x="515656" y="612090"/>
          <a:ext cx="38255" cy="3825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1DD76-57B8-488A-AD19-EBA94DCFF9EB}">
      <dsp:nvSpPr>
        <dsp:cNvPr id="0" name=""/>
        <dsp:cNvSpPr/>
      </dsp:nvSpPr>
      <dsp:spPr>
        <a:xfrm>
          <a:off x="1219308" y="841624"/>
          <a:ext cx="770089" cy="229533"/>
        </a:xfrm>
        <a:prstGeom prst="hexagon">
          <a:avLst>
            <a:gd name="adj" fmla="val 40000"/>
            <a:gd name="vf" fmla="val 115470"/>
          </a:avLst>
        </a:prstGeom>
        <a:solidFill>
          <a:srgbClr val="F8A6C2"/>
        </a:solidFill>
        <a:ln w="12700" cap="flat" cmpd="sng" algn="ctr">
          <a:solidFill>
            <a:srgbClr val="F8A6C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Kalinga"/>
              <a:cs typeface="Kalinga"/>
            </a:rPr>
            <a:t>1</a:t>
          </a:r>
        </a:p>
      </dsp:txBody>
      <dsp:txXfrm>
        <a:off x="1314086" y="869874"/>
        <a:ext cx="580533" cy="173033"/>
      </dsp:txXfrm>
    </dsp:sp>
    <dsp:sp modelId="{83B6B994-2F58-4F80-BD9C-86B240421C7F}">
      <dsp:nvSpPr>
        <dsp:cNvPr id="0" name=""/>
        <dsp:cNvSpPr/>
      </dsp:nvSpPr>
      <dsp:spPr>
        <a:xfrm>
          <a:off x="1069568" y="1300691"/>
          <a:ext cx="1069568" cy="61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en-US" sz="1100" kern="1200">
              <a:latin typeface="Kalinga"/>
              <a:cs typeface="Kalinga"/>
            </a:rPr>
            <a:t> </a:t>
          </a:r>
          <a:r>
            <a:rPr lang="en-US" sz="1100" kern="1200">
              <a:solidFill>
                <a:schemeClr val="bg1"/>
              </a:solidFill>
              <a:latin typeface="Kalinga"/>
              <a:cs typeface="Kalinga"/>
            </a:rPr>
            <a:t>Low</a:t>
          </a:r>
        </a:p>
      </dsp:txBody>
      <dsp:txXfrm>
        <a:off x="1069568" y="1300691"/>
        <a:ext cx="1069568" cy="612090"/>
      </dsp:txXfrm>
    </dsp:sp>
    <dsp:sp modelId="{9CF1D8EC-972E-4B9A-83DB-DB7C6F48AE0B}">
      <dsp:nvSpPr>
        <dsp:cNvPr id="0" name=""/>
        <dsp:cNvSpPr/>
      </dsp:nvSpPr>
      <dsp:spPr>
        <a:xfrm>
          <a:off x="1989397" y="956390"/>
          <a:ext cx="299479" cy="0"/>
        </a:xfrm>
        <a:custGeom>
          <a:avLst/>
          <a:gdLst/>
          <a:ahLst/>
          <a:cxnLst/>
          <a:rect l="0" t="0" r="0" b="0"/>
          <a:pathLst>
            <a:path>
              <a:moveTo>
                <a:pt x="0" y="0"/>
              </a:moveTo>
              <a:lnTo>
                <a:pt x="299479" y="0"/>
              </a:lnTo>
            </a:path>
          </a:pathLst>
        </a:cu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04414F-6277-43E2-A91D-82F8A2E09F5B}">
      <dsp:nvSpPr>
        <dsp:cNvPr id="0" name=""/>
        <dsp:cNvSpPr/>
      </dsp:nvSpPr>
      <dsp:spPr>
        <a:xfrm>
          <a:off x="1604353" y="1071157"/>
          <a:ext cx="0" cy="191278"/>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042A4D2-B602-4B0D-93F1-0B6AD801ED21}">
      <dsp:nvSpPr>
        <dsp:cNvPr id="0" name=""/>
        <dsp:cNvSpPr/>
      </dsp:nvSpPr>
      <dsp:spPr>
        <a:xfrm>
          <a:off x="1585225" y="1262436"/>
          <a:ext cx="38255" cy="3825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1B3B3-7E49-453E-9FF2-FF7C9633B1A1}">
      <dsp:nvSpPr>
        <dsp:cNvPr id="0" name=""/>
        <dsp:cNvSpPr/>
      </dsp:nvSpPr>
      <dsp:spPr>
        <a:xfrm>
          <a:off x="2288877" y="841624"/>
          <a:ext cx="770089" cy="229533"/>
        </a:xfrm>
        <a:prstGeom prst="hexagon">
          <a:avLst>
            <a:gd name="adj" fmla="val 40000"/>
            <a:gd name="vf" fmla="val 115470"/>
          </a:avLst>
        </a:prstGeom>
        <a:solidFill>
          <a:srgbClr val="F8A6C2"/>
        </a:solidFill>
        <a:ln w="12700" cap="flat" cmpd="sng" algn="ctr">
          <a:solidFill>
            <a:srgbClr val="F8A6C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Kalinga"/>
              <a:cs typeface="Kalinga"/>
            </a:rPr>
            <a:t>2</a:t>
          </a:r>
        </a:p>
      </dsp:txBody>
      <dsp:txXfrm>
        <a:off x="2383655" y="869874"/>
        <a:ext cx="580533" cy="173033"/>
      </dsp:txXfrm>
    </dsp:sp>
    <dsp:sp modelId="{DFD82CDF-CD12-40D2-BD83-9630C429C2A5}">
      <dsp:nvSpPr>
        <dsp:cNvPr id="0" name=""/>
        <dsp:cNvSpPr/>
      </dsp:nvSpPr>
      <dsp:spPr>
        <a:xfrm>
          <a:off x="2139137" y="0"/>
          <a:ext cx="1069568" cy="61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solidFill>
                <a:schemeClr val="bg1"/>
              </a:solidFill>
              <a:latin typeface="Kalinga"/>
              <a:cs typeface="Kalinga"/>
            </a:rPr>
            <a:t>Moderate</a:t>
          </a:r>
        </a:p>
      </dsp:txBody>
      <dsp:txXfrm>
        <a:off x="2139137" y="0"/>
        <a:ext cx="1069568" cy="612090"/>
      </dsp:txXfrm>
    </dsp:sp>
    <dsp:sp modelId="{BA4BF1C0-85EC-4A93-B887-521FAF5BC4FB}">
      <dsp:nvSpPr>
        <dsp:cNvPr id="0" name=""/>
        <dsp:cNvSpPr/>
      </dsp:nvSpPr>
      <dsp:spPr>
        <a:xfrm>
          <a:off x="3058966" y="956390"/>
          <a:ext cx="299479" cy="0"/>
        </a:xfrm>
        <a:custGeom>
          <a:avLst/>
          <a:gdLst/>
          <a:ahLst/>
          <a:cxnLst/>
          <a:rect l="0" t="0" r="0" b="0"/>
          <a:pathLst>
            <a:path>
              <a:moveTo>
                <a:pt x="0" y="0"/>
              </a:moveTo>
              <a:lnTo>
                <a:pt x="299479" y="0"/>
              </a:lnTo>
            </a:path>
          </a:pathLst>
        </a:cu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CD2CA-150E-46BF-A5AD-F717070A6EDE}">
      <dsp:nvSpPr>
        <dsp:cNvPr id="0" name=""/>
        <dsp:cNvSpPr/>
      </dsp:nvSpPr>
      <dsp:spPr>
        <a:xfrm>
          <a:off x="2673921" y="650345"/>
          <a:ext cx="0" cy="191278"/>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9D2C306-6BF8-481A-AD9E-886C39F5FA14}">
      <dsp:nvSpPr>
        <dsp:cNvPr id="0" name=""/>
        <dsp:cNvSpPr/>
      </dsp:nvSpPr>
      <dsp:spPr>
        <a:xfrm>
          <a:off x="2654794" y="612090"/>
          <a:ext cx="38255" cy="3825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81D4A-ECF2-4C45-9073-9956ED7CE1C7}">
      <dsp:nvSpPr>
        <dsp:cNvPr id="0" name=""/>
        <dsp:cNvSpPr/>
      </dsp:nvSpPr>
      <dsp:spPr>
        <a:xfrm rot="10800000">
          <a:off x="3358445" y="841624"/>
          <a:ext cx="770089" cy="229533"/>
        </a:xfrm>
        <a:prstGeom prst="homePlate">
          <a:avLst>
            <a:gd name="adj" fmla="val 40000"/>
          </a:avLst>
        </a:prstGeom>
        <a:solidFill>
          <a:srgbClr val="F8A6C2"/>
        </a:solidFill>
        <a:ln w="12700" cap="flat" cmpd="sng" algn="ctr">
          <a:solidFill>
            <a:srgbClr val="F8A6C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rtl="0">
            <a:lnSpc>
              <a:spcPct val="90000"/>
            </a:lnSpc>
            <a:spcBef>
              <a:spcPct val="0"/>
            </a:spcBef>
            <a:spcAft>
              <a:spcPct val="35000"/>
            </a:spcAft>
            <a:buNone/>
          </a:pPr>
          <a:r>
            <a:rPr lang="en-US" sz="1100" kern="1200">
              <a:solidFill>
                <a:schemeClr val="bg1"/>
              </a:solidFill>
              <a:latin typeface="Kalinga"/>
              <a:cs typeface="Kalinga"/>
            </a:rPr>
            <a:t>3</a:t>
          </a:r>
        </a:p>
      </dsp:txBody>
      <dsp:txXfrm rot="10800000">
        <a:off x="3404352" y="841624"/>
        <a:ext cx="724182" cy="229533"/>
      </dsp:txXfrm>
    </dsp:sp>
    <dsp:sp modelId="{99E4DCC6-FFF2-4BFB-B9D5-5E5579ECDA68}">
      <dsp:nvSpPr>
        <dsp:cNvPr id="0" name=""/>
        <dsp:cNvSpPr/>
      </dsp:nvSpPr>
      <dsp:spPr>
        <a:xfrm>
          <a:off x="3208706" y="1300691"/>
          <a:ext cx="1069568" cy="61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en-US" sz="1100" kern="1200">
              <a:solidFill>
                <a:schemeClr val="bg1"/>
              </a:solidFill>
              <a:latin typeface="Kalinga"/>
              <a:cs typeface="Kalinga"/>
            </a:rPr>
            <a:t>High</a:t>
          </a:r>
        </a:p>
      </dsp:txBody>
      <dsp:txXfrm>
        <a:off x="3208706" y="1300691"/>
        <a:ext cx="1069568" cy="612090"/>
      </dsp:txXfrm>
    </dsp:sp>
    <dsp:sp modelId="{2F141418-1124-4C64-864F-8D9625F2EB84}">
      <dsp:nvSpPr>
        <dsp:cNvPr id="0" name=""/>
        <dsp:cNvSpPr/>
      </dsp:nvSpPr>
      <dsp:spPr>
        <a:xfrm>
          <a:off x="3743490" y="1071157"/>
          <a:ext cx="0" cy="191278"/>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CFA5F68-6592-4C6E-98F9-C6D732ACE98C}">
      <dsp:nvSpPr>
        <dsp:cNvPr id="0" name=""/>
        <dsp:cNvSpPr/>
      </dsp:nvSpPr>
      <dsp:spPr>
        <a:xfrm>
          <a:off x="3724362" y="1262436"/>
          <a:ext cx="38255" cy="3825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F662E-08C4-4ABE-B71F-F4D2455F1BAA}" type="datetimeFigureOut">
              <a:rPr lang="en-CA" smtClean="0"/>
              <a:t>2021-06-21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5FC02-6745-4EFF-AC20-BF21CFE5EB0E}" type="slidenum">
              <a:rPr lang="en-CA" smtClean="0"/>
              <a:t>‹#›</a:t>
            </a:fld>
            <a:endParaRPr lang="en-CA"/>
          </a:p>
        </p:txBody>
      </p:sp>
    </p:spTree>
    <p:extLst>
      <p:ext uri="{BB962C8B-B14F-4D97-AF65-F5344CB8AC3E}">
        <p14:creationId xmlns:p14="http://schemas.microsoft.com/office/powerpoint/2010/main" val="781851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5FC02-6745-4EFF-AC20-BF21CFE5EB0E}" type="slidenum">
              <a:rPr lang="en-CA" smtClean="0"/>
              <a:t>6</a:t>
            </a:fld>
            <a:endParaRPr lang="en-CA"/>
          </a:p>
        </p:txBody>
      </p:sp>
    </p:spTree>
    <p:extLst>
      <p:ext uri="{BB962C8B-B14F-4D97-AF65-F5344CB8AC3E}">
        <p14:creationId xmlns:p14="http://schemas.microsoft.com/office/powerpoint/2010/main" val="76942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5FC02-6745-4EFF-AC20-BF21CFE5EB0E}" type="slidenum">
              <a:rPr lang="en-CA" smtClean="0"/>
              <a:t>11</a:t>
            </a:fld>
            <a:endParaRPr lang="en-CA"/>
          </a:p>
        </p:txBody>
      </p:sp>
    </p:spTree>
    <p:extLst>
      <p:ext uri="{BB962C8B-B14F-4D97-AF65-F5344CB8AC3E}">
        <p14:creationId xmlns:p14="http://schemas.microsoft.com/office/powerpoint/2010/main" val="141397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5FC02-6745-4EFF-AC20-BF21CFE5EB0E}" type="slidenum">
              <a:rPr lang="en-CA" smtClean="0"/>
              <a:t>12</a:t>
            </a:fld>
            <a:endParaRPr lang="en-CA"/>
          </a:p>
        </p:txBody>
      </p:sp>
    </p:spTree>
    <p:extLst>
      <p:ext uri="{BB962C8B-B14F-4D97-AF65-F5344CB8AC3E}">
        <p14:creationId xmlns:p14="http://schemas.microsoft.com/office/powerpoint/2010/main" val="907044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B58A"/>
            </a:gs>
            <a:gs pos="100000">
              <a:srgbClr val="BB86FC"/>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jpe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4.png"/><Relationship Id="rId7"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microsoft.com/office/2007/relationships/diagramDrawing" Target="../diagrams/drawing1.xml"/><Relationship Id="rId5" Type="http://schemas.openxmlformats.org/officeDocument/2006/relationships/image" Target="../media/image16.png"/><Relationship Id="rId10" Type="http://schemas.openxmlformats.org/officeDocument/2006/relationships/diagramColors" Target="../diagrams/colors1.xml"/><Relationship Id="rId4" Type="http://schemas.openxmlformats.org/officeDocument/2006/relationships/image" Target="../media/image15.jpe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C8A8DBE-B038-4EAB-AF55-A220B0D85C39}"/>
              </a:ext>
            </a:extLst>
          </p:cNvPr>
          <p:cNvSpPr/>
          <p:nvPr/>
        </p:nvSpPr>
        <p:spPr>
          <a:xfrm>
            <a:off x="901667" y="502783"/>
            <a:ext cx="10388665" cy="5851071"/>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80628" y="3211973"/>
            <a:ext cx="7140859" cy="2669071"/>
          </a:xfrm>
        </p:spPr>
        <p:txBody>
          <a:bodyPr vert="horz" lIns="91440" tIns="45720" rIns="91440" bIns="45720" rtlCol="0" anchor="t">
            <a:normAutofit/>
          </a:bodyPr>
          <a:lstStyle/>
          <a:p>
            <a:r>
              <a:rPr lang="en-US">
                <a:solidFill>
                  <a:schemeClr val="bg1"/>
                </a:solidFill>
                <a:latin typeface="Kalinga"/>
                <a:ea typeface="Verdana"/>
                <a:cs typeface="Verdana"/>
              </a:rPr>
              <a:t>Demo Day Presentation</a:t>
            </a:r>
            <a:endParaRPr lang="en-US">
              <a:solidFill>
                <a:schemeClr val="bg1"/>
              </a:solidFill>
              <a:latin typeface="Kalinga"/>
              <a:ea typeface="Verdana"/>
              <a:cs typeface="Calibri" panose="020F0502020204030204"/>
            </a:endParaRPr>
          </a:p>
          <a:p>
            <a:r>
              <a:rPr lang="en-US">
                <a:solidFill>
                  <a:schemeClr val="bg1"/>
                </a:solidFill>
                <a:latin typeface="Kalinga"/>
                <a:ea typeface="Verdana"/>
                <a:cs typeface="Verdana"/>
              </a:rPr>
              <a:t>June 22, 2021</a:t>
            </a:r>
          </a:p>
          <a:p>
            <a:endParaRPr lang="en-US" sz="1800">
              <a:solidFill>
                <a:schemeClr val="bg1"/>
              </a:solidFill>
              <a:latin typeface="Kalinga"/>
              <a:ea typeface="Verdana"/>
              <a:cs typeface="Verdana"/>
            </a:endParaRPr>
          </a:p>
          <a:p>
            <a:r>
              <a:rPr lang="en-US" sz="1800">
                <a:solidFill>
                  <a:schemeClr val="bg1"/>
                </a:solidFill>
                <a:latin typeface="Kalinga"/>
                <a:ea typeface="Verdana"/>
                <a:cs typeface="Verdana"/>
              </a:rPr>
              <a:t>Nagham Hesham Mohamed </a:t>
            </a:r>
            <a:r>
              <a:rPr lang="en-US" sz="1800" err="1">
                <a:solidFill>
                  <a:schemeClr val="bg1"/>
                </a:solidFill>
                <a:latin typeface="Kalinga"/>
                <a:ea typeface="Verdana"/>
                <a:cs typeface="Verdana"/>
              </a:rPr>
              <a:t>Eldegwy</a:t>
            </a:r>
            <a:r>
              <a:rPr lang="en-US" sz="1800">
                <a:solidFill>
                  <a:schemeClr val="bg1"/>
                </a:solidFill>
                <a:latin typeface="Kalinga"/>
                <a:ea typeface="Verdana"/>
                <a:cs typeface="Verdana"/>
              </a:rPr>
              <a:t>, Rachel Ralph, </a:t>
            </a:r>
          </a:p>
          <a:p>
            <a:r>
              <a:rPr lang="en-US" sz="1800">
                <a:solidFill>
                  <a:schemeClr val="bg1"/>
                </a:solidFill>
                <a:latin typeface="Kalinga"/>
                <a:ea typeface="Verdana"/>
                <a:cs typeface="Verdana"/>
              </a:rPr>
              <a:t>Ymma Villacastin, Kira Wiese, </a:t>
            </a:r>
            <a:r>
              <a:rPr lang="en-US" sz="1800" err="1">
                <a:solidFill>
                  <a:schemeClr val="bg1"/>
                </a:solidFill>
                <a:latin typeface="Kalinga"/>
                <a:ea typeface="Verdana"/>
                <a:cs typeface="Verdana"/>
              </a:rPr>
              <a:t>Hailan</a:t>
            </a:r>
            <a:r>
              <a:rPr lang="en-US" sz="1800">
                <a:solidFill>
                  <a:schemeClr val="bg1"/>
                </a:solidFill>
                <a:latin typeface="Kalinga"/>
                <a:ea typeface="Verdana"/>
                <a:cs typeface="Verdana"/>
              </a:rPr>
              <a:t> Xu</a:t>
            </a:r>
          </a:p>
        </p:txBody>
      </p:sp>
      <p:sp>
        <p:nvSpPr>
          <p:cNvPr id="12" name="Subtitle 2">
            <a:extLst>
              <a:ext uri="{FF2B5EF4-FFF2-40B4-BE49-F238E27FC236}">
                <a16:creationId xmlns:a16="http://schemas.microsoft.com/office/drawing/2014/main" id="{1F179D0B-C1FB-45B3-BD1C-81A80699078D}"/>
              </a:ext>
            </a:extLst>
          </p:cNvPr>
          <p:cNvSpPr txBox="1">
            <a:spLocks/>
          </p:cNvSpPr>
          <p:nvPr/>
        </p:nvSpPr>
        <p:spPr>
          <a:xfrm>
            <a:off x="625156" y="1704978"/>
            <a:ext cx="7051805" cy="14753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000">
                <a:solidFill>
                  <a:schemeClr val="bg1"/>
                </a:solidFill>
                <a:latin typeface="Kalinga"/>
                <a:ea typeface="Verdana"/>
                <a:cs typeface="Verdana"/>
              </a:rPr>
              <a:t>cash the trash</a:t>
            </a:r>
          </a:p>
        </p:txBody>
      </p:sp>
      <p:sp>
        <p:nvSpPr>
          <p:cNvPr id="15" name="Rectangle 14">
            <a:extLst>
              <a:ext uri="{FF2B5EF4-FFF2-40B4-BE49-F238E27FC236}">
                <a16:creationId xmlns:a16="http://schemas.microsoft.com/office/drawing/2014/main" id="{6AE97430-3FF9-46F9-920F-193F2A9E8F86}"/>
              </a:ext>
            </a:extLst>
          </p:cNvPr>
          <p:cNvSpPr/>
          <p:nvPr/>
        </p:nvSpPr>
        <p:spPr>
          <a:xfrm>
            <a:off x="1640682" y="2793161"/>
            <a:ext cx="5060460" cy="68384"/>
          </a:xfrm>
          <a:prstGeom prst="rect">
            <a:avLst/>
          </a:prstGeom>
          <a:solidFill>
            <a:srgbClr val="F8A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graphical user interface&#10;&#10;Description automatically generated">
            <a:extLst>
              <a:ext uri="{FF2B5EF4-FFF2-40B4-BE49-F238E27FC236}">
                <a16:creationId xmlns:a16="http://schemas.microsoft.com/office/drawing/2014/main" id="{E21E6C82-88F2-4847-9749-E842C2503509}"/>
              </a:ext>
            </a:extLst>
          </p:cNvPr>
          <p:cNvPicPr>
            <a:picLocks noChangeAspect="1"/>
          </p:cNvPicPr>
          <p:nvPr/>
        </p:nvPicPr>
        <p:blipFill>
          <a:blip r:embed="rId2"/>
          <a:stretch>
            <a:fillRect/>
          </a:stretch>
        </p:blipFill>
        <p:spPr>
          <a:xfrm>
            <a:off x="7400450" y="1676574"/>
            <a:ext cx="3506049" cy="3506049"/>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F0F1-E216-4ACE-B3C6-99AFDC7DA927}"/>
              </a:ext>
            </a:extLst>
          </p:cNvPr>
          <p:cNvSpPr>
            <a:spLocks noGrp="1"/>
          </p:cNvSpPr>
          <p:nvPr>
            <p:ph type="title"/>
          </p:nvPr>
        </p:nvSpPr>
        <p:spPr>
          <a:xfrm>
            <a:off x="896630" y="612935"/>
            <a:ext cx="5432292" cy="1128260"/>
          </a:xfrm>
        </p:spPr>
        <p:txBody>
          <a:bodyPr/>
          <a:lstStyle/>
          <a:p>
            <a:r>
              <a:rPr lang="en-US" b="1">
                <a:solidFill>
                  <a:srgbClr val="FFFFFF"/>
                </a:solidFill>
                <a:latin typeface="Kalinga"/>
                <a:cs typeface="Kalinga"/>
              </a:rPr>
              <a:t>Users in Mind</a:t>
            </a:r>
          </a:p>
        </p:txBody>
      </p:sp>
      <p:sp>
        <p:nvSpPr>
          <p:cNvPr id="4" name="Rectangle: Rounded Corners 3">
            <a:extLst>
              <a:ext uri="{FF2B5EF4-FFF2-40B4-BE49-F238E27FC236}">
                <a16:creationId xmlns:a16="http://schemas.microsoft.com/office/drawing/2014/main" id="{66B7C23C-89D7-44D7-A300-A4489F4D1C0F}"/>
              </a:ext>
            </a:extLst>
          </p:cNvPr>
          <p:cNvSpPr/>
          <p:nvPr/>
        </p:nvSpPr>
        <p:spPr>
          <a:xfrm>
            <a:off x="2728998" y="4397693"/>
            <a:ext cx="2995624" cy="811960"/>
          </a:xfrm>
          <a:prstGeom prst="roundRect">
            <a:avLst/>
          </a:prstGeom>
          <a:solidFill>
            <a:srgbClr val="C97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25C26FD-F679-4D4D-B2F3-75CCA8E013F2}"/>
              </a:ext>
            </a:extLst>
          </p:cNvPr>
          <p:cNvSpPr txBox="1">
            <a:spLocks/>
          </p:cNvSpPr>
          <p:nvPr/>
        </p:nvSpPr>
        <p:spPr>
          <a:xfrm>
            <a:off x="2780228" y="4414373"/>
            <a:ext cx="2034669" cy="805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a:solidFill>
                  <a:srgbClr val="FFFFFF"/>
                </a:solidFill>
                <a:latin typeface="Kalinga"/>
                <a:cs typeface="Kalinga"/>
              </a:rPr>
              <a:t>Corporate Initiatives</a:t>
            </a:r>
          </a:p>
        </p:txBody>
      </p:sp>
      <p:pic>
        <p:nvPicPr>
          <p:cNvPr id="43" name="Graphic 43" descr="Meeting with solid fill">
            <a:extLst>
              <a:ext uri="{FF2B5EF4-FFF2-40B4-BE49-F238E27FC236}">
                <a16:creationId xmlns:a16="http://schemas.microsoft.com/office/drawing/2014/main" id="{0BA20149-2F9C-4808-B819-3101E0AB89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6565" y="4436673"/>
            <a:ext cx="837344" cy="811659"/>
          </a:xfrm>
          <a:prstGeom prst="rect">
            <a:avLst/>
          </a:prstGeom>
        </p:spPr>
      </p:pic>
      <p:sp>
        <p:nvSpPr>
          <p:cNvPr id="48" name="Rectangle: Rounded Corners 47">
            <a:extLst>
              <a:ext uri="{FF2B5EF4-FFF2-40B4-BE49-F238E27FC236}">
                <a16:creationId xmlns:a16="http://schemas.microsoft.com/office/drawing/2014/main" id="{5C27130D-594C-4C68-9386-FF42AA201F7D}"/>
              </a:ext>
            </a:extLst>
          </p:cNvPr>
          <p:cNvSpPr/>
          <p:nvPr/>
        </p:nvSpPr>
        <p:spPr>
          <a:xfrm>
            <a:off x="8022808" y="4407059"/>
            <a:ext cx="2995624" cy="811960"/>
          </a:xfrm>
          <a:prstGeom prst="roundRect">
            <a:avLst/>
          </a:prstGeom>
          <a:solidFill>
            <a:srgbClr val="C973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0" name="Title 1">
            <a:extLst>
              <a:ext uri="{FF2B5EF4-FFF2-40B4-BE49-F238E27FC236}">
                <a16:creationId xmlns:a16="http://schemas.microsoft.com/office/drawing/2014/main" id="{B7300F90-BCB4-418F-BE88-62314B7347F3}"/>
              </a:ext>
            </a:extLst>
          </p:cNvPr>
          <p:cNvSpPr txBox="1">
            <a:spLocks/>
          </p:cNvSpPr>
          <p:nvPr/>
        </p:nvSpPr>
        <p:spPr>
          <a:xfrm>
            <a:off x="7707390" y="4261974"/>
            <a:ext cx="2975963"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a:solidFill>
                  <a:srgbClr val="FFFFFF"/>
                </a:solidFill>
                <a:latin typeface="Kalinga"/>
                <a:cs typeface="Kalinga"/>
              </a:rPr>
              <a:t>Youth </a:t>
            </a:r>
          </a:p>
          <a:p>
            <a:pPr algn="ctr"/>
            <a:r>
              <a:rPr lang="en-US" sz="2200" b="1">
                <a:solidFill>
                  <a:srgbClr val="FFFFFF"/>
                </a:solidFill>
                <a:latin typeface="Kalinga"/>
                <a:cs typeface="Kalinga"/>
              </a:rPr>
              <a:t>Education</a:t>
            </a:r>
          </a:p>
        </p:txBody>
      </p:sp>
      <p:pic>
        <p:nvPicPr>
          <p:cNvPr id="51" name="Graphic 51" descr="School girl with solid fill">
            <a:extLst>
              <a:ext uri="{FF2B5EF4-FFF2-40B4-BE49-F238E27FC236}">
                <a16:creationId xmlns:a16="http://schemas.microsoft.com/office/drawing/2014/main" id="{DE9EF5BD-41A3-45F3-A4E6-D9C651F9D4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1417" y="4428112"/>
            <a:ext cx="743166" cy="743166"/>
          </a:xfrm>
          <a:prstGeom prst="rect">
            <a:avLst/>
          </a:prstGeom>
        </p:spPr>
      </p:pic>
      <p:sp>
        <p:nvSpPr>
          <p:cNvPr id="53" name="Rectangle: Rounded Corners 52">
            <a:extLst>
              <a:ext uri="{FF2B5EF4-FFF2-40B4-BE49-F238E27FC236}">
                <a16:creationId xmlns:a16="http://schemas.microsoft.com/office/drawing/2014/main" id="{E37B874C-BA86-4C2F-9C0C-64242F146E8D}"/>
              </a:ext>
            </a:extLst>
          </p:cNvPr>
          <p:cNvSpPr/>
          <p:nvPr/>
        </p:nvSpPr>
        <p:spPr>
          <a:xfrm>
            <a:off x="892340" y="2407929"/>
            <a:ext cx="2995624" cy="811960"/>
          </a:xfrm>
          <a:prstGeom prst="roundRect">
            <a:avLst/>
          </a:prstGeom>
          <a:solidFill>
            <a:srgbClr val="C973FF"/>
          </a:solidFill>
          <a:ln>
            <a:solidFill>
              <a:srgbClr val="F8A6C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4" name="Title 1">
            <a:extLst>
              <a:ext uri="{FF2B5EF4-FFF2-40B4-BE49-F238E27FC236}">
                <a16:creationId xmlns:a16="http://schemas.microsoft.com/office/drawing/2014/main" id="{6652DB8B-238C-4ED4-BF58-E891B9501D51}"/>
              </a:ext>
            </a:extLst>
          </p:cNvPr>
          <p:cNvSpPr txBox="1">
            <a:spLocks/>
          </p:cNvSpPr>
          <p:nvPr/>
        </p:nvSpPr>
        <p:spPr>
          <a:xfrm>
            <a:off x="593542" y="2289736"/>
            <a:ext cx="2975963"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a:solidFill>
                  <a:srgbClr val="FFFFFF"/>
                </a:solidFill>
                <a:latin typeface="Kalinga"/>
                <a:cs typeface="Kalinga"/>
              </a:rPr>
              <a:t>Municipalities</a:t>
            </a:r>
          </a:p>
        </p:txBody>
      </p:sp>
      <p:pic>
        <p:nvPicPr>
          <p:cNvPr id="56" name="Graphic 56" descr="Park scene with solid fill">
            <a:extLst>
              <a:ext uri="{FF2B5EF4-FFF2-40B4-BE49-F238E27FC236}">
                <a16:creationId xmlns:a16="http://schemas.microsoft.com/office/drawing/2014/main" id="{726CA60F-C3EF-4A29-9510-DFAF889A9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1144" y="2455473"/>
            <a:ext cx="640423" cy="648985"/>
          </a:xfrm>
          <a:prstGeom prst="rect">
            <a:avLst/>
          </a:prstGeom>
        </p:spPr>
      </p:pic>
      <p:sp>
        <p:nvSpPr>
          <p:cNvPr id="6" name="Slide Number Placeholder 5">
            <a:extLst>
              <a:ext uri="{FF2B5EF4-FFF2-40B4-BE49-F238E27FC236}">
                <a16:creationId xmlns:a16="http://schemas.microsoft.com/office/drawing/2014/main" id="{57350D89-B43C-4A3D-BC6D-09583084ED49}"/>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10</a:t>
            </a:fld>
            <a:endParaRPr lang="en-US">
              <a:solidFill>
                <a:srgbClr val="FFFFFF"/>
              </a:solidFill>
              <a:latin typeface="Kalinga"/>
              <a:cs typeface="Kalinga"/>
            </a:endParaRPr>
          </a:p>
        </p:txBody>
      </p:sp>
      <p:sp>
        <p:nvSpPr>
          <p:cNvPr id="19" name="Rectangle: Rounded Corners 18">
            <a:extLst>
              <a:ext uri="{FF2B5EF4-FFF2-40B4-BE49-F238E27FC236}">
                <a16:creationId xmlns:a16="http://schemas.microsoft.com/office/drawing/2014/main" id="{6CE4E443-5975-4CDE-9B7F-3F51F9779C21}"/>
              </a:ext>
            </a:extLst>
          </p:cNvPr>
          <p:cNvSpPr/>
          <p:nvPr/>
        </p:nvSpPr>
        <p:spPr>
          <a:xfrm>
            <a:off x="5736807" y="2407930"/>
            <a:ext cx="2995624" cy="811960"/>
          </a:xfrm>
          <a:prstGeom prst="roundRect">
            <a:avLst/>
          </a:prstGeom>
          <a:solidFill>
            <a:srgbClr val="C973FF"/>
          </a:solidFill>
          <a:ln>
            <a:solidFill>
              <a:srgbClr val="F8A6C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20" name="Title 1">
            <a:extLst>
              <a:ext uri="{FF2B5EF4-FFF2-40B4-BE49-F238E27FC236}">
                <a16:creationId xmlns:a16="http://schemas.microsoft.com/office/drawing/2014/main" id="{BAFC884D-4FAE-44A8-92C9-C14C47E17CFF}"/>
              </a:ext>
            </a:extLst>
          </p:cNvPr>
          <p:cNvSpPr txBox="1">
            <a:spLocks/>
          </p:cNvSpPr>
          <p:nvPr/>
        </p:nvSpPr>
        <p:spPr>
          <a:xfrm>
            <a:off x="5421389" y="2262843"/>
            <a:ext cx="2975963"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a:solidFill>
                  <a:srgbClr val="FFFFFF"/>
                </a:solidFill>
                <a:latin typeface="Kalinga"/>
                <a:cs typeface="Kalinga"/>
              </a:rPr>
              <a:t>Isolated </a:t>
            </a:r>
          </a:p>
          <a:p>
            <a:pPr algn="ctr"/>
            <a:r>
              <a:rPr lang="en-US" sz="2200" b="1">
                <a:solidFill>
                  <a:srgbClr val="FFFFFF"/>
                </a:solidFill>
                <a:latin typeface="Kalinga"/>
                <a:cs typeface="Kalinga"/>
              </a:rPr>
              <a:t>Individuals</a:t>
            </a:r>
          </a:p>
        </p:txBody>
      </p:sp>
      <p:cxnSp>
        <p:nvCxnSpPr>
          <p:cNvPr id="5" name="Straight Arrow Connector 4">
            <a:extLst>
              <a:ext uri="{FF2B5EF4-FFF2-40B4-BE49-F238E27FC236}">
                <a16:creationId xmlns:a16="http://schemas.microsoft.com/office/drawing/2014/main" id="{68E6D5B5-05FC-4634-BBBE-EFF7B8CF8FDE}"/>
              </a:ext>
            </a:extLst>
          </p:cNvPr>
          <p:cNvCxnSpPr/>
          <p:nvPr/>
        </p:nvCxnSpPr>
        <p:spPr>
          <a:xfrm>
            <a:off x="1864659" y="3787590"/>
            <a:ext cx="8534400" cy="35857"/>
          </a:xfrm>
          <a:prstGeom prst="straightConnector1">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5390BE1-2AD8-42E4-8A7E-F9F1A33256D8}"/>
              </a:ext>
            </a:extLst>
          </p:cNvPr>
          <p:cNvCxnSpPr>
            <a:cxnSpLocks/>
          </p:cNvCxnSpPr>
          <p:nvPr/>
        </p:nvCxnSpPr>
        <p:spPr>
          <a:xfrm>
            <a:off x="2339788" y="3249707"/>
            <a:ext cx="8965" cy="493059"/>
          </a:xfrm>
          <a:prstGeom prst="straightConnector1">
            <a:avLst/>
          </a:prstGeom>
          <a:ln w="57150">
            <a:solidFill>
              <a:schemeClr val="bg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7" name="Graphic 9" descr="School boy with solid fill">
            <a:extLst>
              <a:ext uri="{FF2B5EF4-FFF2-40B4-BE49-F238E27FC236}">
                <a16:creationId xmlns:a16="http://schemas.microsoft.com/office/drawing/2014/main" id="{BE64717E-4913-4BF6-8536-15D6BA1154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00446" y="4397188"/>
            <a:ext cx="770965" cy="770966"/>
          </a:xfrm>
          <a:prstGeom prst="rect">
            <a:avLst/>
          </a:prstGeom>
        </p:spPr>
      </p:pic>
      <p:pic>
        <p:nvPicPr>
          <p:cNvPr id="10" name="Graphic 10" descr="Confused person with solid fill">
            <a:extLst>
              <a:ext uri="{FF2B5EF4-FFF2-40B4-BE49-F238E27FC236}">
                <a16:creationId xmlns:a16="http://schemas.microsoft.com/office/drawing/2014/main" id="{C1319297-2523-45B6-A6E6-68A8A0A1CA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8940" y="2478741"/>
            <a:ext cx="609601" cy="600636"/>
          </a:xfrm>
          <a:prstGeom prst="rect">
            <a:avLst/>
          </a:prstGeom>
        </p:spPr>
      </p:pic>
      <p:cxnSp>
        <p:nvCxnSpPr>
          <p:cNvPr id="29" name="Straight Arrow Connector 28">
            <a:extLst>
              <a:ext uri="{FF2B5EF4-FFF2-40B4-BE49-F238E27FC236}">
                <a16:creationId xmlns:a16="http://schemas.microsoft.com/office/drawing/2014/main" id="{6758AA9D-C005-49D6-9608-FBE8735C6BA2}"/>
              </a:ext>
            </a:extLst>
          </p:cNvPr>
          <p:cNvCxnSpPr>
            <a:cxnSpLocks/>
          </p:cNvCxnSpPr>
          <p:nvPr/>
        </p:nvCxnSpPr>
        <p:spPr>
          <a:xfrm>
            <a:off x="7727576" y="3294530"/>
            <a:ext cx="8965" cy="493059"/>
          </a:xfrm>
          <a:prstGeom prst="straightConnector1">
            <a:avLst/>
          </a:prstGeom>
          <a:ln w="57150">
            <a:solidFill>
              <a:schemeClr val="bg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55A987-2C17-460C-B0C0-4A7887F76345}"/>
              </a:ext>
            </a:extLst>
          </p:cNvPr>
          <p:cNvCxnSpPr>
            <a:cxnSpLocks/>
          </p:cNvCxnSpPr>
          <p:nvPr/>
        </p:nvCxnSpPr>
        <p:spPr>
          <a:xfrm flipV="1">
            <a:off x="3836894" y="3832414"/>
            <a:ext cx="8965" cy="484093"/>
          </a:xfrm>
          <a:prstGeom prst="straightConnector1">
            <a:avLst/>
          </a:prstGeom>
          <a:ln w="57150">
            <a:solidFill>
              <a:schemeClr val="bg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344AB8F-3D10-4961-9964-9A93FE9EB0D0}"/>
              </a:ext>
            </a:extLst>
          </p:cNvPr>
          <p:cNvCxnSpPr>
            <a:cxnSpLocks/>
          </p:cNvCxnSpPr>
          <p:nvPr/>
        </p:nvCxnSpPr>
        <p:spPr>
          <a:xfrm flipV="1">
            <a:off x="9421905" y="3832414"/>
            <a:ext cx="8965" cy="484093"/>
          </a:xfrm>
          <a:prstGeom prst="straightConnector1">
            <a:avLst/>
          </a:prstGeom>
          <a:ln w="57150">
            <a:solidFill>
              <a:schemeClr val="bg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49C9EA7-6E78-44AC-B3B8-0895B1084C62}"/>
              </a:ext>
            </a:extLst>
          </p:cNvPr>
          <p:cNvSpPr/>
          <p:nvPr/>
        </p:nvSpPr>
        <p:spPr>
          <a:xfrm rot="5400000">
            <a:off x="3136124" y="3370730"/>
            <a:ext cx="340659" cy="4482352"/>
          </a:xfrm>
          <a:prstGeom prst="rightBrace">
            <a:avLst/>
          </a:prstGeom>
          <a:noFill/>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ight Brace 32">
            <a:extLst>
              <a:ext uri="{FF2B5EF4-FFF2-40B4-BE49-F238E27FC236}">
                <a16:creationId xmlns:a16="http://schemas.microsoft.com/office/drawing/2014/main" id="{14BAB2A3-2E3B-4737-A05C-DBDD5A95DF6C}"/>
              </a:ext>
            </a:extLst>
          </p:cNvPr>
          <p:cNvSpPr/>
          <p:nvPr/>
        </p:nvSpPr>
        <p:spPr>
          <a:xfrm rot="16200000">
            <a:off x="8470123" y="-89647"/>
            <a:ext cx="358588" cy="4123764"/>
          </a:xfrm>
          <a:prstGeom prst="rightBrace">
            <a:avLst/>
          </a:prstGeom>
          <a:noFill/>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itle 1">
            <a:extLst>
              <a:ext uri="{FF2B5EF4-FFF2-40B4-BE49-F238E27FC236}">
                <a16:creationId xmlns:a16="http://schemas.microsoft.com/office/drawing/2014/main" id="{39D013B1-8F59-4ECB-A16D-F675D50F2DD5}"/>
              </a:ext>
            </a:extLst>
          </p:cNvPr>
          <p:cNvSpPr txBox="1">
            <a:spLocks/>
          </p:cNvSpPr>
          <p:nvPr/>
        </p:nvSpPr>
        <p:spPr>
          <a:xfrm>
            <a:off x="7160543" y="1115362"/>
            <a:ext cx="2975963" cy="9668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rgbClr val="FFFFFF"/>
                </a:solidFill>
                <a:latin typeface="Kalinga"/>
                <a:cs typeface="Kalinga"/>
              </a:rPr>
              <a:t>Community Growth</a:t>
            </a:r>
          </a:p>
        </p:txBody>
      </p:sp>
      <p:sp>
        <p:nvSpPr>
          <p:cNvPr id="35" name="Title 1">
            <a:extLst>
              <a:ext uri="{FF2B5EF4-FFF2-40B4-BE49-F238E27FC236}">
                <a16:creationId xmlns:a16="http://schemas.microsoft.com/office/drawing/2014/main" id="{D02EA7B7-5858-408F-96AF-652DD85BAF56}"/>
              </a:ext>
            </a:extLst>
          </p:cNvPr>
          <p:cNvSpPr txBox="1">
            <a:spLocks/>
          </p:cNvSpPr>
          <p:nvPr/>
        </p:nvSpPr>
        <p:spPr>
          <a:xfrm>
            <a:off x="1952049" y="5570821"/>
            <a:ext cx="2975963" cy="9668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solidFill>
                  <a:srgbClr val="FFFFFF"/>
                </a:solidFill>
                <a:latin typeface="Kalinga"/>
                <a:cs typeface="Kalinga"/>
              </a:rPr>
              <a:t>Funding Opportunities</a:t>
            </a:r>
          </a:p>
        </p:txBody>
      </p:sp>
    </p:spTree>
    <p:extLst>
      <p:ext uri="{BB962C8B-B14F-4D97-AF65-F5344CB8AC3E}">
        <p14:creationId xmlns:p14="http://schemas.microsoft.com/office/powerpoint/2010/main" val="1531272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6D071DFA-A57A-8443-A1E4-F7EA8E79AA1D}"/>
              </a:ext>
            </a:extLst>
          </p:cNvPr>
          <p:cNvSpPr txBox="1"/>
          <p:nvPr/>
        </p:nvSpPr>
        <p:spPr>
          <a:xfrm>
            <a:off x="237637" y="5389948"/>
            <a:ext cx="2837651" cy="1015663"/>
          </a:xfrm>
          <a:prstGeom prst="rect">
            <a:avLst/>
          </a:prstGeom>
          <a:noFill/>
        </p:spPr>
        <p:txBody>
          <a:bodyPr wrap="square" lIns="91440" tIns="45720" rIns="91440" bIns="45720" rtlCol="0" anchor="t">
            <a:spAutoFit/>
          </a:bodyPr>
          <a:lstStyle/>
          <a:p>
            <a:r>
              <a:rPr lang="en-US">
                <a:solidFill>
                  <a:schemeClr val="bg1"/>
                </a:solidFill>
                <a:latin typeface="Kalinga"/>
                <a:cs typeface="Kalinga"/>
              </a:rPr>
              <a:t>User friendly</a:t>
            </a:r>
          </a:p>
          <a:p>
            <a:endParaRPr lang="en-US" sz="2000"/>
          </a:p>
          <a:p>
            <a:endParaRPr lang="en-US" sz="2000"/>
          </a:p>
        </p:txBody>
      </p:sp>
      <p:sp>
        <p:nvSpPr>
          <p:cNvPr id="4" name="Slide Number Placeholder 3">
            <a:extLst>
              <a:ext uri="{FF2B5EF4-FFF2-40B4-BE49-F238E27FC236}">
                <a16:creationId xmlns:a16="http://schemas.microsoft.com/office/drawing/2014/main" id="{D1CD1029-25E7-4601-89B0-36F1D3C2E466}"/>
              </a:ext>
            </a:extLst>
          </p:cNvPr>
          <p:cNvSpPr>
            <a:spLocks noGrp="1"/>
          </p:cNvSpPr>
          <p:nvPr>
            <p:ph type="sldNum" sz="quarter" idx="12"/>
          </p:nvPr>
        </p:nvSpPr>
        <p:spPr>
          <a:xfrm>
            <a:off x="9147908" y="6436091"/>
            <a:ext cx="2217497" cy="295153"/>
          </a:xfrm>
        </p:spPr>
        <p:txBody>
          <a:bodyPr/>
          <a:lstStyle/>
          <a:p>
            <a:fld id="{330EA680-D336-4FF7-8B7A-9848BB0A1C32}" type="slidenum">
              <a:rPr lang="en-US" smtClean="0">
                <a:solidFill>
                  <a:schemeClr val="bg1"/>
                </a:solidFill>
                <a:latin typeface="Kalinga" panose="020B0502040204020203" pitchFamily="34" charset="0"/>
                <a:cs typeface="Kalinga" panose="020B0502040204020203" pitchFamily="34" charset="0"/>
              </a:rPr>
              <a:t>11</a:t>
            </a:fld>
            <a:endParaRPr lang="en-US">
              <a:solidFill>
                <a:schemeClr val="bg1"/>
              </a:solidFill>
              <a:latin typeface="Kalinga" panose="020B0502040204020203" pitchFamily="34" charset="0"/>
              <a:cs typeface="Kalinga" panose="020B0502040204020203" pitchFamily="34" charset="0"/>
            </a:endParaRPr>
          </a:p>
        </p:txBody>
      </p:sp>
      <p:sp>
        <p:nvSpPr>
          <p:cNvPr id="39" name="Title 1">
            <a:extLst>
              <a:ext uri="{FF2B5EF4-FFF2-40B4-BE49-F238E27FC236}">
                <a16:creationId xmlns:a16="http://schemas.microsoft.com/office/drawing/2014/main" id="{9C47C6EE-5A36-42CA-AD64-6F179D338897}"/>
              </a:ext>
            </a:extLst>
          </p:cNvPr>
          <p:cNvSpPr>
            <a:spLocks noGrp="1"/>
          </p:cNvSpPr>
          <p:nvPr>
            <p:ph type="title"/>
          </p:nvPr>
        </p:nvSpPr>
        <p:spPr>
          <a:xfrm>
            <a:off x="3379854" y="539526"/>
            <a:ext cx="5432292" cy="1128260"/>
          </a:xfrm>
        </p:spPr>
        <p:txBody>
          <a:bodyPr/>
          <a:lstStyle/>
          <a:p>
            <a:pPr algn="ctr"/>
            <a:r>
              <a:rPr lang="en-US">
                <a:solidFill>
                  <a:srgbClr val="FFFFFF"/>
                </a:solidFill>
                <a:latin typeface="Kalinga"/>
                <a:cs typeface="Kalinga"/>
              </a:rPr>
              <a:t>Competition</a:t>
            </a:r>
          </a:p>
        </p:txBody>
      </p:sp>
      <p:grpSp>
        <p:nvGrpSpPr>
          <p:cNvPr id="73" name="Group 72">
            <a:extLst>
              <a:ext uri="{FF2B5EF4-FFF2-40B4-BE49-F238E27FC236}">
                <a16:creationId xmlns:a16="http://schemas.microsoft.com/office/drawing/2014/main" id="{597DD625-0B93-5F45-B9DF-EFA6D561B7EF}"/>
              </a:ext>
            </a:extLst>
          </p:cNvPr>
          <p:cNvGrpSpPr/>
          <p:nvPr/>
        </p:nvGrpSpPr>
        <p:grpSpPr>
          <a:xfrm>
            <a:off x="2046541" y="1541851"/>
            <a:ext cx="9844965" cy="2976497"/>
            <a:chOff x="173695" y="1572959"/>
            <a:chExt cx="12000133" cy="3789551"/>
          </a:xfrm>
        </p:grpSpPr>
        <p:sp>
          <p:nvSpPr>
            <p:cNvPr id="26" name="Rounded Rectangle 19">
              <a:extLst>
                <a:ext uri="{FF2B5EF4-FFF2-40B4-BE49-F238E27FC236}">
                  <a16:creationId xmlns:a16="http://schemas.microsoft.com/office/drawing/2014/main" id="{E80EBC5F-8183-4B57-800E-FCEF92CE0C16}"/>
                </a:ext>
              </a:extLst>
            </p:cNvPr>
            <p:cNvSpPr/>
            <p:nvPr/>
          </p:nvSpPr>
          <p:spPr>
            <a:xfrm>
              <a:off x="9224121" y="1836258"/>
              <a:ext cx="2811640" cy="3036019"/>
            </a:xfrm>
            <a:prstGeom prst="roundRect">
              <a:avLst/>
            </a:prstGeom>
            <a:solidFill>
              <a:srgbClr val="FFD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C5F06C1-2454-1B47-AD8B-1AD901D2BEE1}"/>
                </a:ext>
              </a:extLst>
            </p:cNvPr>
            <p:cNvSpPr/>
            <p:nvPr/>
          </p:nvSpPr>
          <p:spPr>
            <a:xfrm>
              <a:off x="6128066" y="1836260"/>
              <a:ext cx="2811640" cy="3036019"/>
            </a:xfrm>
            <a:prstGeom prst="roundRect">
              <a:avLst/>
            </a:prstGeom>
            <a:solidFill>
              <a:srgbClr val="FFD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2B9E12F-F913-1746-A0BA-8617CD730262}"/>
                </a:ext>
              </a:extLst>
            </p:cNvPr>
            <p:cNvSpPr/>
            <p:nvPr/>
          </p:nvSpPr>
          <p:spPr>
            <a:xfrm>
              <a:off x="3169828" y="1827541"/>
              <a:ext cx="2636524" cy="3036018"/>
            </a:xfrm>
            <a:prstGeom prst="roundRect">
              <a:avLst/>
            </a:prstGeom>
            <a:solidFill>
              <a:srgbClr val="FFD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88284F8E-60DC-104D-9782-81C019CFDF91}"/>
                </a:ext>
              </a:extLst>
            </p:cNvPr>
            <p:cNvSpPr/>
            <p:nvPr/>
          </p:nvSpPr>
          <p:spPr>
            <a:xfrm>
              <a:off x="173695" y="1836261"/>
              <a:ext cx="2677326" cy="3036016"/>
            </a:xfrm>
            <a:prstGeom prst="roundRect">
              <a:avLst/>
            </a:prstGeom>
            <a:solidFill>
              <a:srgbClr val="FFD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A picture containing graphical user interface&#10;&#10;Description automatically generated">
              <a:extLst>
                <a:ext uri="{FF2B5EF4-FFF2-40B4-BE49-F238E27FC236}">
                  <a16:creationId xmlns:a16="http://schemas.microsoft.com/office/drawing/2014/main" id="{39156180-C181-442F-9D2E-CAE05718B942}"/>
                </a:ext>
              </a:extLst>
            </p:cNvPr>
            <p:cNvPicPr>
              <a:picLocks noChangeAspect="1"/>
            </p:cNvPicPr>
            <p:nvPr/>
          </p:nvPicPr>
          <p:blipFill>
            <a:blip r:embed="rId3"/>
            <a:stretch>
              <a:fillRect/>
            </a:stretch>
          </p:blipFill>
          <p:spPr>
            <a:xfrm>
              <a:off x="9373681" y="2120539"/>
              <a:ext cx="2512520" cy="2512520"/>
            </a:xfrm>
            <a:prstGeom prst="rect">
              <a:avLst/>
            </a:prstGeom>
          </p:spPr>
        </p:pic>
        <p:sp>
          <p:nvSpPr>
            <p:cNvPr id="16" name="TextBox 15">
              <a:extLst>
                <a:ext uri="{FF2B5EF4-FFF2-40B4-BE49-F238E27FC236}">
                  <a16:creationId xmlns:a16="http://schemas.microsoft.com/office/drawing/2014/main" id="{185ECAB4-844D-4FFE-BDED-3C80206B65BA}"/>
                </a:ext>
              </a:extLst>
            </p:cNvPr>
            <p:cNvSpPr txBox="1"/>
            <p:nvPr/>
          </p:nvSpPr>
          <p:spPr>
            <a:xfrm>
              <a:off x="557736" y="4178010"/>
              <a:ext cx="1861683" cy="666142"/>
            </a:xfrm>
            <a:prstGeom prst="rect">
              <a:avLst/>
            </a:prstGeom>
            <a:noFill/>
          </p:spPr>
          <p:txBody>
            <a:bodyPr wrap="square" rtlCol="0">
              <a:spAutoFit/>
            </a:bodyPr>
            <a:lstStyle/>
            <a:p>
              <a:pPr algn="ctr"/>
              <a:r>
                <a:rPr lang="en-US" sz="2800" err="1">
                  <a:solidFill>
                    <a:schemeClr val="bg1"/>
                  </a:solidFill>
                  <a:latin typeface="Kalinga" panose="020B0502040204020203" pitchFamily="34" charset="0"/>
                  <a:cs typeface="Kalinga" panose="020B0502040204020203" pitchFamily="34" charset="0"/>
                </a:rPr>
                <a:t>WadeAI</a:t>
              </a:r>
              <a:endParaRPr lang="en-CA" sz="2800">
                <a:solidFill>
                  <a:schemeClr val="bg1"/>
                </a:solidFill>
                <a:latin typeface="Kalinga" panose="020B0502040204020203" pitchFamily="34" charset="0"/>
                <a:cs typeface="Kalinga" panose="020B0502040204020203" pitchFamily="34" charset="0"/>
              </a:endParaRPr>
            </a:p>
          </p:txBody>
        </p:sp>
        <p:sp>
          <p:nvSpPr>
            <p:cNvPr id="17" name="TextBox 16">
              <a:extLst>
                <a:ext uri="{FF2B5EF4-FFF2-40B4-BE49-F238E27FC236}">
                  <a16:creationId xmlns:a16="http://schemas.microsoft.com/office/drawing/2014/main" id="{089A3270-9E02-491C-A780-69B29943EA60}"/>
                </a:ext>
              </a:extLst>
            </p:cNvPr>
            <p:cNvSpPr txBox="1"/>
            <p:nvPr/>
          </p:nvSpPr>
          <p:spPr>
            <a:xfrm>
              <a:off x="3521133" y="4169291"/>
              <a:ext cx="1933913" cy="523220"/>
            </a:xfrm>
            <a:prstGeom prst="rect">
              <a:avLst/>
            </a:prstGeom>
            <a:noFill/>
          </p:spPr>
          <p:txBody>
            <a:bodyPr wrap="square" rtlCol="0">
              <a:spAutoFit/>
            </a:bodyPr>
            <a:lstStyle/>
            <a:p>
              <a:pPr algn="ctr"/>
              <a:r>
                <a:rPr lang="en-US" sz="2800" err="1">
                  <a:solidFill>
                    <a:schemeClr val="bg1"/>
                  </a:solidFill>
                  <a:latin typeface="Kalinga" panose="020B0502040204020203" pitchFamily="34" charset="0"/>
                  <a:cs typeface="Kalinga" panose="020B0502040204020203" pitchFamily="34" charset="0"/>
                </a:rPr>
                <a:t>VespAI</a:t>
              </a:r>
              <a:endParaRPr lang="en-CA" sz="2800">
                <a:solidFill>
                  <a:schemeClr val="bg1"/>
                </a:solidFill>
                <a:latin typeface="Kalinga" panose="020B0502040204020203" pitchFamily="34" charset="0"/>
                <a:cs typeface="Kalinga" panose="020B0502040204020203" pitchFamily="34" charset="0"/>
              </a:endParaRPr>
            </a:p>
          </p:txBody>
        </p:sp>
        <p:pic>
          <p:nvPicPr>
            <p:cNvPr id="12" name="Picture 11" descr="Icon&#10;&#10;Description automatically generated">
              <a:extLst>
                <a:ext uri="{FF2B5EF4-FFF2-40B4-BE49-F238E27FC236}">
                  <a16:creationId xmlns:a16="http://schemas.microsoft.com/office/drawing/2014/main" id="{45969B76-5068-457B-A139-E36638A569E7}"/>
                </a:ext>
              </a:extLst>
            </p:cNvPr>
            <p:cNvPicPr>
              <a:picLocks noChangeAspect="1"/>
            </p:cNvPicPr>
            <p:nvPr/>
          </p:nvPicPr>
          <p:blipFill>
            <a:blip r:embed="rId4"/>
            <a:stretch>
              <a:fillRect/>
            </a:stretch>
          </p:blipFill>
          <p:spPr>
            <a:xfrm>
              <a:off x="6767950" y="2455426"/>
              <a:ext cx="1531870" cy="1555057"/>
            </a:xfrm>
            <a:prstGeom prst="rect">
              <a:avLst/>
            </a:prstGeom>
          </p:spPr>
        </p:pic>
        <p:sp>
          <p:nvSpPr>
            <p:cNvPr id="2" name="TextBox 1">
              <a:extLst>
                <a:ext uri="{FF2B5EF4-FFF2-40B4-BE49-F238E27FC236}">
                  <a16:creationId xmlns:a16="http://schemas.microsoft.com/office/drawing/2014/main" id="{8CB6FE89-1290-44AF-92AA-EBB7A278E516}"/>
                </a:ext>
              </a:extLst>
            </p:cNvPr>
            <p:cNvSpPr txBox="1"/>
            <p:nvPr/>
          </p:nvSpPr>
          <p:spPr>
            <a:xfrm>
              <a:off x="6385286" y="4178010"/>
              <a:ext cx="2297198" cy="523220"/>
            </a:xfrm>
            <a:prstGeom prst="rect">
              <a:avLst/>
            </a:prstGeom>
            <a:noFill/>
          </p:spPr>
          <p:txBody>
            <a:bodyPr wrap="square" rtlCol="0">
              <a:spAutoFit/>
            </a:bodyPr>
            <a:lstStyle/>
            <a:p>
              <a:pPr algn="ctr"/>
              <a:r>
                <a:rPr lang="en-US" sz="2800" err="1">
                  <a:solidFill>
                    <a:schemeClr val="bg1"/>
                  </a:solidFill>
                  <a:latin typeface="Kalinga" panose="020B0502040204020203" pitchFamily="34" charset="0"/>
                  <a:cs typeface="Kalinga" panose="020B0502040204020203" pitchFamily="34" charset="0"/>
                </a:rPr>
                <a:t>Litterati</a:t>
              </a:r>
              <a:endParaRPr lang="en-CA" sz="2800">
                <a:solidFill>
                  <a:schemeClr val="bg1"/>
                </a:solidFill>
                <a:latin typeface="Kalinga" panose="020B0502040204020203" pitchFamily="34" charset="0"/>
                <a:cs typeface="Kalinga" panose="020B0502040204020203" pitchFamily="34" charset="0"/>
              </a:endParaRPr>
            </a:p>
          </p:txBody>
        </p:sp>
        <p:pic>
          <p:nvPicPr>
            <p:cNvPr id="1026" name="Picture 2" descr="Vespa Canada: Official Site - Vespa.com">
              <a:extLst>
                <a:ext uri="{FF2B5EF4-FFF2-40B4-BE49-F238E27FC236}">
                  <a16:creationId xmlns:a16="http://schemas.microsoft.com/office/drawing/2014/main" id="{90C0F82A-40F9-470C-A0C8-929E210A4D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860" y="2446707"/>
              <a:ext cx="2202460" cy="1554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B440BA8-5475-44F0-9D2A-A19FED6C7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03" y="2455426"/>
              <a:ext cx="2295548" cy="15498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4-Point Star 29">
              <a:extLst>
                <a:ext uri="{FF2B5EF4-FFF2-40B4-BE49-F238E27FC236}">
                  <a16:creationId xmlns:a16="http://schemas.microsoft.com/office/drawing/2014/main" id="{5A3F2E69-784B-304F-8B93-42126817544F}"/>
                </a:ext>
              </a:extLst>
            </p:cNvPr>
            <p:cNvSpPr/>
            <p:nvPr/>
          </p:nvSpPr>
          <p:spPr>
            <a:xfrm>
              <a:off x="9466706" y="1572959"/>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4-Point Star 29">
              <a:extLst>
                <a:ext uri="{FF2B5EF4-FFF2-40B4-BE49-F238E27FC236}">
                  <a16:creationId xmlns:a16="http://schemas.microsoft.com/office/drawing/2014/main" id="{94F9EA53-C6FB-4194-A66D-B1221D87A60A}"/>
                </a:ext>
              </a:extLst>
            </p:cNvPr>
            <p:cNvSpPr/>
            <p:nvPr/>
          </p:nvSpPr>
          <p:spPr>
            <a:xfrm>
              <a:off x="9015563" y="2097168"/>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4-Point Star 29">
              <a:extLst>
                <a:ext uri="{FF2B5EF4-FFF2-40B4-BE49-F238E27FC236}">
                  <a16:creationId xmlns:a16="http://schemas.microsoft.com/office/drawing/2014/main" id="{80DFA4D5-A57D-4F67-94AD-4FB1474A9F0F}"/>
                </a:ext>
              </a:extLst>
            </p:cNvPr>
            <p:cNvSpPr/>
            <p:nvPr/>
          </p:nvSpPr>
          <p:spPr>
            <a:xfrm>
              <a:off x="9035438" y="4498646"/>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4-Point Star 29">
              <a:extLst>
                <a:ext uri="{FF2B5EF4-FFF2-40B4-BE49-F238E27FC236}">
                  <a16:creationId xmlns:a16="http://schemas.microsoft.com/office/drawing/2014/main" id="{2C802F31-77E5-4813-A077-432A9B9C9130}"/>
                </a:ext>
              </a:extLst>
            </p:cNvPr>
            <p:cNvSpPr/>
            <p:nvPr/>
          </p:nvSpPr>
          <p:spPr>
            <a:xfrm>
              <a:off x="11657317" y="1862411"/>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4-Point Star 29">
              <a:extLst>
                <a:ext uri="{FF2B5EF4-FFF2-40B4-BE49-F238E27FC236}">
                  <a16:creationId xmlns:a16="http://schemas.microsoft.com/office/drawing/2014/main" id="{5CE2F4FE-3853-4A28-805C-ABE143FCA0DE}"/>
                </a:ext>
              </a:extLst>
            </p:cNvPr>
            <p:cNvSpPr/>
            <p:nvPr/>
          </p:nvSpPr>
          <p:spPr>
            <a:xfrm>
              <a:off x="11064866" y="1711584"/>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4-Point Star 29">
              <a:extLst>
                <a:ext uri="{FF2B5EF4-FFF2-40B4-BE49-F238E27FC236}">
                  <a16:creationId xmlns:a16="http://schemas.microsoft.com/office/drawing/2014/main" id="{5D4CAAC4-752D-42F7-BA08-A3857920FC7B}"/>
                </a:ext>
              </a:extLst>
            </p:cNvPr>
            <p:cNvSpPr/>
            <p:nvPr/>
          </p:nvSpPr>
          <p:spPr>
            <a:xfrm>
              <a:off x="11685656" y="4637497"/>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Point Star 29">
              <a:extLst>
                <a:ext uri="{FF2B5EF4-FFF2-40B4-BE49-F238E27FC236}">
                  <a16:creationId xmlns:a16="http://schemas.microsoft.com/office/drawing/2014/main" id="{A2A33A80-47D9-974F-B07C-D9A2A737785C}"/>
                </a:ext>
              </a:extLst>
            </p:cNvPr>
            <p:cNvSpPr/>
            <p:nvPr/>
          </p:nvSpPr>
          <p:spPr>
            <a:xfrm>
              <a:off x="10878677" y="4836881"/>
              <a:ext cx="488172" cy="525629"/>
            </a:xfrm>
            <a:prstGeom prst="star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6C6D404-5CCB-4748-B165-F701A3D15300}"/>
              </a:ext>
            </a:extLst>
          </p:cNvPr>
          <p:cNvGrpSpPr/>
          <p:nvPr/>
        </p:nvGrpSpPr>
        <p:grpSpPr>
          <a:xfrm>
            <a:off x="10400131" y="4441656"/>
            <a:ext cx="397337" cy="1666808"/>
            <a:chOff x="9466706" y="5310872"/>
            <a:chExt cx="259455" cy="1015404"/>
          </a:xfrm>
        </p:grpSpPr>
        <p:pic>
          <p:nvPicPr>
            <p:cNvPr id="60" name="Graphic 59" descr="Checkmark with solid fill">
              <a:extLst>
                <a:ext uri="{FF2B5EF4-FFF2-40B4-BE49-F238E27FC236}">
                  <a16:creationId xmlns:a16="http://schemas.microsoft.com/office/drawing/2014/main" id="{33701892-DD31-0D41-885D-53BBB07F58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72310" y="5818574"/>
              <a:ext cx="253851" cy="253851"/>
            </a:xfrm>
            <a:prstGeom prst="rect">
              <a:avLst/>
            </a:prstGeom>
          </p:spPr>
        </p:pic>
        <p:pic>
          <p:nvPicPr>
            <p:cNvPr id="61" name="Graphic 60" descr="Checkmark with solid fill">
              <a:extLst>
                <a:ext uri="{FF2B5EF4-FFF2-40B4-BE49-F238E27FC236}">
                  <a16:creationId xmlns:a16="http://schemas.microsoft.com/office/drawing/2014/main" id="{0E9491C2-27F8-EE44-B385-A21430F64E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72309" y="6072425"/>
              <a:ext cx="253851" cy="253851"/>
            </a:xfrm>
            <a:prstGeom prst="rect">
              <a:avLst/>
            </a:prstGeom>
          </p:spPr>
        </p:pic>
        <p:pic>
          <p:nvPicPr>
            <p:cNvPr id="62" name="Graphic 61" descr="Checkmark with solid fill">
              <a:extLst>
                <a:ext uri="{FF2B5EF4-FFF2-40B4-BE49-F238E27FC236}">
                  <a16:creationId xmlns:a16="http://schemas.microsoft.com/office/drawing/2014/main" id="{74C4AADC-BA3E-1647-B0B9-474DFC5219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69508" y="5564723"/>
              <a:ext cx="253851" cy="253851"/>
            </a:xfrm>
            <a:prstGeom prst="rect">
              <a:avLst/>
            </a:prstGeom>
          </p:spPr>
        </p:pic>
        <p:pic>
          <p:nvPicPr>
            <p:cNvPr id="63" name="Graphic 62" descr="Checkmark with solid fill">
              <a:extLst>
                <a:ext uri="{FF2B5EF4-FFF2-40B4-BE49-F238E27FC236}">
                  <a16:creationId xmlns:a16="http://schemas.microsoft.com/office/drawing/2014/main" id="{61B6B992-EBC5-FE4E-A645-EDCBDC41F1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66706" y="5310872"/>
              <a:ext cx="253851" cy="253851"/>
            </a:xfrm>
            <a:prstGeom prst="rect">
              <a:avLst/>
            </a:prstGeom>
          </p:spPr>
        </p:pic>
      </p:grpSp>
      <p:grpSp>
        <p:nvGrpSpPr>
          <p:cNvPr id="72" name="Group 71">
            <a:extLst>
              <a:ext uri="{FF2B5EF4-FFF2-40B4-BE49-F238E27FC236}">
                <a16:creationId xmlns:a16="http://schemas.microsoft.com/office/drawing/2014/main" id="{04AA80FC-3333-B046-BC49-B7AFE3C66695}"/>
              </a:ext>
            </a:extLst>
          </p:cNvPr>
          <p:cNvGrpSpPr/>
          <p:nvPr/>
        </p:nvGrpSpPr>
        <p:grpSpPr>
          <a:xfrm>
            <a:off x="3004034" y="4565835"/>
            <a:ext cx="406374" cy="1585589"/>
            <a:chOff x="538197" y="5241072"/>
            <a:chExt cx="259626" cy="1063465"/>
          </a:xfrm>
        </p:grpSpPr>
        <p:pic>
          <p:nvPicPr>
            <p:cNvPr id="54" name="Graphic 53" descr="Checkmark with solid fill">
              <a:extLst>
                <a:ext uri="{FF2B5EF4-FFF2-40B4-BE49-F238E27FC236}">
                  <a16:creationId xmlns:a16="http://schemas.microsoft.com/office/drawing/2014/main" id="{01CDA8AF-922F-5B4D-97D7-19C199EEAD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972" y="5786437"/>
              <a:ext cx="253851" cy="253851"/>
            </a:xfrm>
            <a:prstGeom prst="rect">
              <a:avLst/>
            </a:prstGeom>
          </p:spPr>
        </p:pic>
        <p:pic>
          <p:nvPicPr>
            <p:cNvPr id="15" name="Graphic 14" descr="Close with solid fill">
              <a:extLst>
                <a:ext uri="{FF2B5EF4-FFF2-40B4-BE49-F238E27FC236}">
                  <a16:creationId xmlns:a16="http://schemas.microsoft.com/office/drawing/2014/main" id="{FD9A4043-35D5-384E-A2F8-900B43BE93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72" y="6063604"/>
              <a:ext cx="240933" cy="240933"/>
            </a:xfrm>
            <a:prstGeom prst="rect">
              <a:avLst/>
            </a:prstGeom>
          </p:spPr>
        </p:pic>
        <p:pic>
          <p:nvPicPr>
            <p:cNvPr id="64" name="Graphic 63" descr="Close with solid fill">
              <a:extLst>
                <a:ext uri="{FF2B5EF4-FFF2-40B4-BE49-F238E27FC236}">
                  <a16:creationId xmlns:a16="http://schemas.microsoft.com/office/drawing/2014/main" id="{6A9CA03E-C033-9E42-9958-2660F1A893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2902" y="5532586"/>
              <a:ext cx="240933" cy="240933"/>
            </a:xfrm>
            <a:prstGeom prst="rect">
              <a:avLst/>
            </a:prstGeom>
          </p:spPr>
        </p:pic>
        <p:pic>
          <p:nvPicPr>
            <p:cNvPr id="65" name="Graphic 64" descr="Close with solid fill">
              <a:extLst>
                <a:ext uri="{FF2B5EF4-FFF2-40B4-BE49-F238E27FC236}">
                  <a16:creationId xmlns:a16="http://schemas.microsoft.com/office/drawing/2014/main" id="{724CA756-2D3F-1447-97DE-EC3CA7CBCE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8197" y="5241072"/>
              <a:ext cx="240933" cy="240933"/>
            </a:xfrm>
            <a:prstGeom prst="rect">
              <a:avLst/>
            </a:prstGeom>
          </p:spPr>
        </p:pic>
      </p:grpSp>
      <p:grpSp>
        <p:nvGrpSpPr>
          <p:cNvPr id="76" name="Group 75">
            <a:extLst>
              <a:ext uri="{FF2B5EF4-FFF2-40B4-BE49-F238E27FC236}">
                <a16:creationId xmlns:a16="http://schemas.microsoft.com/office/drawing/2014/main" id="{B6B56853-2E00-3E44-AFFE-BDE3ED973978}"/>
              </a:ext>
            </a:extLst>
          </p:cNvPr>
          <p:cNvGrpSpPr/>
          <p:nvPr/>
        </p:nvGrpSpPr>
        <p:grpSpPr>
          <a:xfrm>
            <a:off x="5464848" y="4507714"/>
            <a:ext cx="406374" cy="1585589"/>
            <a:chOff x="538197" y="5241072"/>
            <a:chExt cx="259626" cy="1063465"/>
          </a:xfrm>
        </p:grpSpPr>
        <p:pic>
          <p:nvPicPr>
            <p:cNvPr id="77" name="Graphic 76" descr="Checkmark with solid fill">
              <a:extLst>
                <a:ext uri="{FF2B5EF4-FFF2-40B4-BE49-F238E27FC236}">
                  <a16:creationId xmlns:a16="http://schemas.microsoft.com/office/drawing/2014/main" id="{60336555-1171-F14E-8831-C2201639F1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972" y="5786437"/>
              <a:ext cx="253851" cy="253851"/>
            </a:xfrm>
            <a:prstGeom prst="rect">
              <a:avLst/>
            </a:prstGeom>
          </p:spPr>
        </p:pic>
        <p:pic>
          <p:nvPicPr>
            <p:cNvPr id="78" name="Graphic 77" descr="Close with solid fill">
              <a:extLst>
                <a:ext uri="{FF2B5EF4-FFF2-40B4-BE49-F238E27FC236}">
                  <a16:creationId xmlns:a16="http://schemas.microsoft.com/office/drawing/2014/main" id="{2DA6F7D8-77DF-494A-9CB4-EFCD8D59C1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72" y="6063604"/>
              <a:ext cx="240933" cy="240933"/>
            </a:xfrm>
            <a:prstGeom prst="rect">
              <a:avLst/>
            </a:prstGeom>
          </p:spPr>
        </p:pic>
        <p:pic>
          <p:nvPicPr>
            <p:cNvPr id="79" name="Graphic 78" descr="Close with solid fill">
              <a:extLst>
                <a:ext uri="{FF2B5EF4-FFF2-40B4-BE49-F238E27FC236}">
                  <a16:creationId xmlns:a16="http://schemas.microsoft.com/office/drawing/2014/main" id="{636F03BC-B877-4D4C-BE99-BC1C3FB8D7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2902" y="5532586"/>
              <a:ext cx="240933" cy="240933"/>
            </a:xfrm>
            <a:prstGeom prst="rect">
              <a:avLst/>
            </a:prstGeom>
          </p:spPr>
        </p:pic>
        <p:pic>
          <p:nvPicPr>
            <p:cNvPr id="80" name="Graphic 79" descr="Close with solid fill">
              <a:extLst>
                <a:ext uri="{FF2B5EF4-FFF2-40B4-BE49-F238E27FC236}">
                  <a16:creationId xmlns:a16="http://schemas.microsoft.com/office/drawing/2014/main" id="{6F501912-143E-5743-A2B2-9831152DF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8197" y="5241072"/>
              <a:ext cx="240933" cy="240933"/>
            </a:xfrm>
            <a:prstGeom prst="rect">
              <a:avLst/>
            </a:prstGeom>
          </p:spPr>
        </p:pic>
      </p:grpSp>
      <p:grpSp>
        <p:nvGrpSpPr>
          <p:cNvPr id="75" name="Group 74">
            <a:extLst>
              <a:ext uri="{FF2B5EF4-FFF2-40B4-BE49-F238E27FC236}">
                <a16:creationId xmlns:a16="http://schemas.microsoft.com/office/drawing/2014/main" id="{D0A45578-E367-6540-901E-12B4C6D3F756}"/>
              </a:ext>
            </a:extLst>
          </p:cNvPr>
          <p:cNvGrpSpPr/>
          <p:nvPr/>
        </p:nvGrpSpPr>
        <p:grpSpPr>
          <a:xfrm>
            <a:off x="7933024" y="4572061"/>
            <a:ext cx="406374" cy="1585589"/>
            <a:chOff x="7938202" y="4879105"/>
            <a:chExt cx="406374" cy="1585589"/>
          </a:xfrm>
        </p:grpSpPr>
        <p:grpSp>
          <p:nvGrpSpPr>
            <p:cNvPr id="81" name="Group 80">
              <a:extLst>
                <a:ext uri="{FF2B5EF4-FFF2-40B4-BE49-F238E27FC236}">
                  <a16:creationId xmlns:a16="http://schemas.microsoft.com/office/drawing/2014/main" id="{D61E1D10-BD41-9442-AC8E-B980415D6140}"/>
                </a:ext>
              </a:extLst>
            </p:cNvPr>
            <p:cNvGrpSpPr/>
            <p:nvPr/>
          </p:nvGrpSpPr>
          <p:grpSpPr>
            <a:xfrm>
              <a:off x="7938202" y="4879105"/>
              <a:ext cx="406374" cy="1585589"/>
              <a:chOff x="538197" y="5241072"/>
              <a:chExt cx="259626" cy="1063465"/>
            </a:xfrm>
          </p:grpSpPr>
          <p:pic>
            <p:nvPicPr>
              <p:cNvPr id="82" name="Graphic 81" descr="Checkmark with solid fill">
                <a:extLst>
                  <a:ext uri="{FF2B5EF4-FFF2-40B4-BE49-F238E27FC236}">
                    <a16:creationId xmlns:a16="http://schemas.microsoft.com/office/drawing/2014/main" id="{AC7B5B32-6123-E04A-93F6-66E5F8F30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972" y="5490805"/>
                <a:ext cx="253851" cy="253851"/>
              </a:xfrm>
              <a:prstGeom prst="rect">
                <a:avLst/>
              </a:prstGeom>
            </p:spPr>
          </p:pic>
          <p:pic>
            <p:nvPicPr>
              <p:cNvPr id="83" name="Graphic 82" descr="Close with solid fill">
                <a:extLst>
                  <a:ext uri="{FF2B5EF4-FFF2-40B4-BE49-F238E27FC236}">
                    <a16:creationId xmlns:a16="http://schemas.microsoft.com/office/drawing/2014/main" id="{D5B78ED9-EF57-5D42-9E35-C958687AC3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72" y="6063604"/>
                <a:ext cx="240933" cy="240933"/>
              </a:xfrm>
              <a:prstGeom prst="rect">
                <a:avLst/>
              </a:prstGeom>
            </p:spPr>
          </p:pic>
          <p:pic>
            <p:nvPicPr>
              <p:cNvPr id="85" name="Graphic 84" descr="Close with solid fill">
                <a:extLst>
                  <a:ext uri="{FF2B5EF4-FFF2-40B4-BE49-F238E27FC236}">
                    <a16:creationId xmlns:a16="http://schemas.microsoft.com/office/drawing/2014/main" id="{1DFE193F-6217-CB44-A5A5-A1E8DB2143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8197" y="5241072"/>
                <a:ext cx="240933" cy="240933"/>
              </a:xfrm>
              <a:prstGeom prst="rect">
                <a:avLst/>
              </a:prstGeom>
            </p:spPr>
          </p:pic>
        </p:grpSp>
        <p:pic>
          <p:nvPicPr>
            <p:cNvPr id="86" name="Graphic 85" descr="Close with solid fill">
              <a:extLst>
                <a:ext uri="{FF2B5EF4-FFF2-40B4-BE49-F238E27FC236}">
                  <a16:creationId xmlns:a16="http://schemas.microsoft.com/office/drawing/2014/main" id="{0CDBA0F7-BA31-544E-9E6B-9EA0CD1C7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46498" y="5702380"/>
              <a:ext cx="377115" cy="359223"/>
            </a:xfrm>
            <a:prstGeom prst="rect">
              <a:avLst/>
            </a:prstGeom>
          </p:spPr>
        </p:pic>
      </p:grpSp>
      <p:sp>
        <p:nvSpPr>
          <p:cNvPr id="59" name="TextBox 58">
            <a:extLst>
              <a:ext uri="{FF2B5EF4-FFF2-40B4-BE49-F238E27FC236}">
                <a16:creationId xmlns:a16="http://schemas.microsoft.com/office/drawing/2014/main" id="{EC876453-1BC6-ED48-970E-ABD275F8249F}"/>
              </a:ext>
            </a:extLst>
          </p:cNvPr>
          <p:cNvSpPr txBox="1"/>
          <p:nvPr/>
        </p:nvSpPr>
        <p:spPr>
          <a:xfrm>
            <a:off x="232880" y="4562308"/>
            <a:ext cx="2393834" cy="1005894"/>
          </a:xfrm>
          <a:prstGeom prst="rect">
            <a:avLst/>
          </a:prstGeom>
          <a:noFill/>
        </p:spPr>
        <p:txBody>
          <a:bodyPr wrap="square" lIns="91440" tIns="45720" rIns="91440" bIns="45720" rtlCol="0" anchor="t">
            <a:spAutoFit/>
          </a:bodyPr>
          <a:lstStyle/>
          <a:p>
            <a:r>
              <a:rPr lang="en-US">
                <a:solidFill>
                  <a:schemeClr val="bg1"/>
                </a:solidFill>
                <a:latin typeface="Kalinga"/>
                <a:cs typeface="Kalinga"/>
              </a:rPr>
              <a:t>Detects Amount</a:t>
            </a:r>
          </a:p>
          <a:p>
            <a:endParaRPr lang="en-US" sz="2000"/>
          </a:p>
          <a:p>
            <a:endParaRPr lang="en-US" sz="2000"/>
          </a:p>
        </p:txBody>
      </p:sp>
      <p:sp>
        <p:nvSpPr>
          <p:cNvPr id="90" name="TextBox 89">
            <a:extLst>
              <a:ext uri="{FF2B5EF4-FFF2-40B4-BE49-F238E27FC236}">
                <a16:creationId xmlns:a16="http://schemas.microsoft.com/office/drawing/2014/main" id="{E9570D36-8E35-CF42-A407-80A7D1365B0E}"/>
              </a:ext>
            </a:extLst>
          </p:cNvPr>
          <p:cNvSpPr txBox="1"/>
          <p:nvPr/>
        </p:nvSpPr>
        <p:spPr>
          <a:xfrm>
            <a:off x="245792" y="4989226"/>
            <a:ext cx="2837651" cy="1015663"/>
          </a:xfrm>
          <a:prstGeom prst="rect">
            <a:avLst/>
          </a:prstGeom>
          <a:noFill/>
        </p:spPr>
        <p:txBody>
          <a:bodyPr wrap="square" lIns="91440" tIns="45720" rIns="91440" bIns="45720" rtlCol="0" anchor="t">
            <a:spAutoFit/>
          </a:bodyPr>
          <a:lstStyle/>
          <a:p>
            <a:r>
              <a:rPr lang="en-US">
                <a:solidFill>
                  <a:schemeClr val="bg1"/>
                </a:solidFill>
                <a:latin typeface="Kalinga"/>
                <a:cs typeface="Kalinga"/>
              </a:rPr>
              <a:t>Team-Based Activity</a:t>
            </a:r>
          </a:p>
          <a:p>
            <a:endParaRPr lang="en-US" sz="2000"/>
          </a:p>
          <a:p>
            <a:endParaRPr lang="en-US" sz="2000"/>
          </a:p>
        </p:txBody>
      </p:sp>
      <p:sp>
        <p:nvSpPr>
          <p:cNvPr id="91" name="TextBox 90">
            <a:extLst>
              <a:ext uri="{FF2B5EF4-FFF2-40B4-BE49-F238E27FC236}">
                <a16:creationId xmlns:a16="http://schemas.microsoft.com/office/drawing/2014/main" id="{2994BEAA-DEB5-9F41-A3B8-82F49AC1202C}"/>
              </a:ext>
            </a:extLst>
          </p:cNvPr>
          <p:cNvSpPr txBox="1"/>
          <p:nvPr/>
        </p:nvSpPr>
        <p:spPr>
          <a:xfrm>
            <a:off x="242649" y="5787692"/>
            <a:ext cx="2837651" cy="369332"/>
          </a:xfrm>
          <a:prstGeom prst="rect">
            <a:avLst/>
          </a:prstGeom>
          <a:noFill/>
        </p:spPr>
        <p:txBody>
          <a:bodyPr wrap="square" lIns="91440" tIns="45720" rIns="91440" bIns="45720" rtlCol="0" anchor="t">
            <a:spAutoFit/>
          </a:bodyPr>
          <a:lstStyle/>
          <a:p>
            <a:r>
              <a:rPr lang="en-US">
                <a:solidFill>
                  <a:schemeClr val="bg1"/>
                </a:solidFill>
                <a:latin typeface="Kalinga"/>
                <a:cs typeface="Kalinga"/>
              </a:rPr>
              <a:t>Tangible Rewards</a:t>
            </a:r>
          </a:p>
        </p:txBody>
      </p:sp>
    </p:spTree>
    <p:extLst>
      <p:ext uri="{BB962C8B-B14F-4D97-AF65-F5344CB8AC3E}">
        <p14:creationId xmlns:p14="http://schemas.microsoft.com/office/powerpoint/2010/main" val="308575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3857FB-7A3A-4549-B8EF-403DF22B3CDE}"/>
              </a:ext>
            </a:extLst>
          </p:cNvPr>
          <p:cNvSpPr/>
          <p:nvPr/>
        </p:nvSpPr>
        <p:spPr>
          <a:xfrm>
            <a:off x="0" y="0"/>
            <a:ext cx="12192000" cy="6858000"/>
          </a:xfrm>
          <a:prstGeom prst="rect">
            <a:avLst/>
          </a:prstGeom>
          <a:solidFill>
            <a:srgbClr val="FFD096">
              <a:alpha val="60316"/>
            </a:srgbClr>
          </a:solidFill>
          <a:ln>
            <a:solidFill>
              <a:srgbClr val="FFD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ADEF0F1-E216-4ACE-B3C6-99AFDC7DA927}"/>
              </a:ext>
            </a:extLst>
          </p:cNvPr>
          <p:cNvSpPr>
            <a:spLocks noGrp="1"/>
          </p:cNvSpPr>
          <p:nvPr>
            <p:ph type="title"/>
          </p:nvPr>
        </p:nvSpPr>
        <p:spPr>
          <a:xfrm>
            <a:off x="834265" y="502430"/>
            <a:ext cx="8964386" cy="1128260"/>
          </a:xfrm>
        </p:spPr>
        <p:txBody>
          <a:bodyPr/>
          <a:lstStyle/>
          <a:p>
            <a:r>
              <a:rPr lang="en-US">
                <a:solidFill>
                  <a:srgbClr val="984EC8"/>
                </a:solidFill>
                <a:latin typeface="Kalinga"/>
                <a:cs typeface="Kalinga"/>
              </a:rPr>
              <a:t>Next Steps</a:t>
            </a:r>
            <a:endParaRPr lang="en-US">
              <a:solidFill>
                <a:srgbClr val="984EC8"/>
              </a:solidFill>
            </a:endParaRPr>
          </a:p>
        </p:txBody>
      </p:sp>
      <p:sp>
        <p:nvSpPr>
          <p:cNvPr id="4" name="Slide Number Placeholder 3">
            <a:extLst>
              <a:ext uri="{FF2B5EF4-FFF2-40B4-BE49-F238E27FC236}">
                <a16:creationId xmlns:a16="http://schemas.microsoft.com/office/drawing/2014/main" id="{6A377ABE-AC11-4346-9DF8-9ED3F57AE8B3}"/>
              </a:ext>
            </a:extLst>
          </p:cNvPr>
          <p:cNvSpPr>
            <a:spLocks noGrp="1"/>
          </p:cNvSpPr>
          <p:nvPr>
            <p:ph type="sldNum" sz="quarter" idx="12"/>
          </p:nvPr>
        </p:nvSpPr>
        <p:spPr/>
        <p:txBody>
          <a:bodyPr/>
          <a:lstStyle/>
          <a:p>
            <a:fld id="{330EA680-D336-4FF7-8B7A-9848BB0A1C32}" type="slidenum">
              <a:rPr lang="en-US" smtClean="0">
                <a:solidFill>
                  <a:srgbClr val="000000"/>
                </a:solidFill>
                <a:latin typeface="Kalinga"/>
                <a:cs typeface="Kalinga"/>
              </a:rPr>
              <a:t>12</a:t>
            </a:fld>
            <a:endParaRPr lang="en-US">
              <a:solidFill>
                <a:srgbClr val="000000"/>
              </a:solidFill>
              <a:latin typeface="Kalinga"/>
              <a:cs typeface="Kalinga"/>
            </a:endParaRPr>
          </a:p>
        </p:txBody>
      </p:sp>
      <p:pic>
        <p:nvPicPr>
          <p:cNvPr id="42" name="Graphic 41" descr="Arrow Right with solid fill">
            <a:extLst>
              <a:ext uri="{FF2B5EF4-FFF2-40B4-BE49-F238E27FC236}">
                <a16:creationId xmlns:a16="http://schemas.microsoft.com/office/drawing/2014/main" id="{5FB3A4CC-89BD-2C42-8B82-5847B6E3D4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069625">
            <a:off x="3293733" y="941389"/>
            <a:ext cx="133632" cy="121945"/>
          </a:xfrm>
          <a:prstGeom prst="rect">
            <a:avLst/>
          </a:prstGeom>
        </p:spPr>
      </p:pic>
      <p:pic>
        <p:nvPicPr>
          <p:cNvPr id="43" name="Graphic 42" descr="Arrow Right with solid fill">
            <a:extLst>
              <a:ext uri="{FF2B5EF4-FFF2-40B4-BE49-F238E27FC236}">
                <a16:creationId xmlns:a16="http://schemas.microsoft.com/office/drawing/2014/main" id="{33B382DA-833E-9D45-9E95-59E837363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755159">
            <a:off x="3272849" y="925913"/>
            <a:ext cx="122776" cy="122776"/>
          </a:xfrm>
          <a:prstGeom prst="rect">
            <a:avLst/>
          </a:prstGeom>
        </p:spPr>
      </p:pic>
      <p:sp>
        <p:nvSpPr>
          <p:cNvPr id="45" name="Rounded Rectangle 44">
            <a:extLst>
              <a:ext uri="{FF2B5EF4-FFF2-40B4-BE49-F238E27FC236}">
                <a16:creationId xmlns:a16="http://schemas.microsoft.com/office/drawing/2014/main" id="{E67FCBB9-30DC-4D4F-9665-F47B6B269CCC}"/>
              </a:ext>
            </a:extLst>
          </p:cNvPr>
          <p:cNvSpPr/>
          <p:nvPr/>
        </p:nvSpPr>
        <p:spPr>
          <a:xfrm>
            <a:off x="1144837" y="2087530"/>
            <a:ext cx="2743996" cy="3453788"/>
          </a:xfrm>
          <a:prstGeom prst="roundRect">
            <a:avLst/>
          </a:prstGeom>
          <a:solidFill>
            <a:srgbClr val="DA9FFF">
              <a:alpha val="435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84EC8"/>
              </a:solidFill>
            </a:endParaRPr>
          </a:p>
        </p:txBody>
      </p:sp>
      <p:grpSp>
        <p:nvGrpSpPr>
          <p:cNvPr id="46" name="Group 45">
            <a:extLst>
              <a:ext uri="{FF2B5EF4-FFF2-40B4-BE49-F238E27FC236}">
                <a16:creationId xmlns:a16="http://schemas.microsoft.com/office/drawing/2014/main" id="{90292B6D-977A-C14E-884C-2B185DB3761F}"/>
              </a:ext>
            </a:extLst>
          </p:cNvPr>
          <p:cNvGrpSpPr/>
          <p:nvPr/>
        </p:nvGrpSpPr>
        <p:grpSpPr>
          <a:xfrm>
            <a:off x="1060459" y="2764518"/>
            <a:ext cx="2946400" cy="2369285"/>
            <a:chOff x="538878" y="2269762"/>
            <a:chExt cx="2946400" cy="2369285"/>
          </a:xfrm>
        </p:grpSpPr>
        <p:sp>
          <p:nvSpPr>
            <p:cNvPr id="5" name="TextBox 4">
              <a:extLst>
                <a:ext uri="{FF2B5EF4-FFF2-40B4-BE49-F238E27FC236}">
                  <a16:creationId xmlns:a16="http://schemas.microsoft.com/office/drawing/2014/main" id="{F6D2EEAA-9678-4942-B285-48B594EBE24B}"/>
                </a:ext>
              </a:extLst>
            </p:cNvPr>
            <p:cNvSpPr txBox="1"/>
            <p:nvPr/>
          </p:nvSpPr>
          <p:spPr>
            <a:xfrm>
              <a:off x="538878" y="3438718"/>
              <a:ext cx="2946400" cy="1200329"/>
            </a:xfrm>
            <a:prstGeom prst="rect">
              <a:avLst/>
            </a:prstGeom>
            <a:noFill/>
          </p:spPr>
          <p:txBody>
            <a:bodyPr wrap="square" rtlCol="0">
              <a:spAutoFit/>
            </a:bodyPr>
            <a:lstStyle/>
            <a:p>
              <a:pPr algn="ctr"/>
              <a:r>
                <a:rPr lang="en-US">
                  <a:solidFill>
                    <a:schemeClr val="bg1"/>
                  </a:solidFill>
                  <a:latin typeface="Kalinga"/>
                  <a:cs typeface="Calibri"/>
                </a:rPr>
                <a:t>Improve our model through </a:t>
              </a:r>
              <a:r>
                <a:rPr lang="en-US" b="1">
                  <a:solidFill>
                    <a:srgbClr val="984EC8"/>
                  </a:solidFill>
                  <a:latin typeface="Kalinga"/>
                  <a:cs typeface="Calibri"/>
                </a:rPr>
                <a:t>user data</a:t>
              </a:r>
              <a:r>
                <a:rPr lang="en-US">
                  <a:solidFill>
                    <a:srgbClr val="984EC8"/>
                  </a:solidFill>
                  <a:latin typeface="Kalinga"/>
                  <a:cs typeface="Calibri"/>
                </a:rPr>
                <a:t> </a:t>
              </a:r>
              <a:r>
                <a:rPr lang="en-US">
                  <a:solidFill>
                    <a:schemeClr val="bg1"/>
                  </a:solidFill>
                  <a:latin typeface="Kalinga"/>
                  <a:cs typeface="Calibri"/>
                </a:rPr>
                <a:t>(feedbacks + images)</a:t>
              </a:r>
            </a:p>
            <a:p>
              <a:endParaRPr lang="en-US"/>
            </a:p>
          </p:txBody>
        </p:sp>
        <p:pic>
          <p:nvPicPr>
            <p:cNvPr id="15" name="Graphic 14" descr="Research with solid fill">
              <a:extLst>
                <a:ext uri="{FF2B5EF4-FFF2-40B4-BE49-F238E27FC236}">
                  <a16:creationId xmlns:a16="http://schemas.microsoft.com/office/drawing/2014/main" id="{D5CA1126-B378-FB42-9B59-D772FC1824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1441" y="2269762"/>
              <a:ext cx="1145381" cy="1145381"/>
            </a:xfrm>
            <a:prstGeom prst="rect">
              <a:avLst/>
            </a:prstGeom>
          </p:spPr>
        </p:pic>
      </p:grpSp>
      <p:sp>
        <p:nvSpPr>
          <p:cNvPr id="53" name="Rounded Rectangle 52">
            <a:extLst>
              <a:ext uri="{FF2B5EF4-FFF2-40B4-BE49-F238E27FC236}">
                <a16:creationId xmlns:a16="http://schemas.microsoft.com/office/drawing/2014/main" id="{9C37CF1A-0AF2-D54B-910B-FC98257A9868}"/>
              </a:ext>
            </a:extLst>
          </p:cNvPr>
          <p:cNvSpPr/>
          <p:nvPr/>
        </p:nvSpPr>
        <p:spPr>
          <a:xfrm>
            <a:off x="4724002" y="2088137"/>
            <a:ext cx="2743996" cy="3453788"/>
          </a:xfrm>
          <a:prstGeom prst="roundRect">
            <a:avLst/>
          </a:prstGeom>
          <a:solidFill>
            <a:srgbClr val="DA9FFF">
              <a:alpha val="435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84EC8"/>
              </a:solidFill>
            </a:endParaRPr>
          </a:p>
        </p:txBody>
      </p:sp>
      <p:sp>
        <p:nvSpPr>
          <p:cNvPr id="54" name="Rounded Rectangle 53">
            <a:extLst>
              <a:ext uri="{FF2B5EF4-FFF2-40B4-BE49-F238E27FC236}">
                <a16:creationId xmlns:a16="http://schemas.microsoft.com/office/drawing/2014/main" id="{CF6F5836-3F04-2342-8AEA-7BDCCA8BA288}"/>
              </a:ext>
            </a:extLst>
          </p:cNvPr>
          <p:cNvSpPr/>
          <p:nvPr/>
        </p:nvSpPr>
        <p:spPr>
          <a:xfrm>
            <a:off x="8326786" y="2116225"/>
            <a:ext cx="2743996" cy="3453788"/>
          </a:xfrm>
          <a:prstGeom prst="roundRect">
            <a:avLst/>
          </a:prstGeom>
          <a:solidFill>
            <a:srgbClr val="DA9FFF">
              <a:alpha val="435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84EC8"/>
              </a:solidFill>
            </a:endParaRPr>
          </a:p>
        </p:txBody>
      </p:sp>
      <p:grpSp>
        <p:nvGrpSpPr>
          <p:cNvPr id="37" name="Group 36">
            <a:extLst>
              <a:ext uri="{FF2B5EF4-FFF2-40B4-BE49-F238E27FC236}">
                <a16:creationId xmlns:a16="http://schemas.microsoft.com/office/drawing/2014/main" id="{75F575A1-F794-E44F-A30B-B139B022B4BA}"/>
              </a:ext>
            </a:extLst>
          </p:cNvPr>
          <p:cNvGrpSpPr/>
          <p:nvPr/>
        </p:nvGrpSpPr>
        <p:grpSpPr>
          <a:xfrm>
            <a:off x="4540789" y="2633954"/>
            <a:ext cx="3110422" cy="3090574"/>
            <a:chOff x="5608718" y="2567685"/>
            <a:chExt cx="2838863" cy="3017142"/>
          </a:xfrm>
        </p:grpSpPr>
        <p:sp>
          <p:nvSpPr>
            <p:cNvPr id="10" name="TextBox 9">
              <a:extLst>
                <a:ext uri="{FF2B5EF4-FFF2-40B4-BE49-F238E27FC236}">
                  <a16:creationId xmlns:a16="http://schemas.microsoft.com/office/drawing/2014/main" id="{80AED5DF-F453-9B47-845E-9470DD8DF4E5}"/>
                </a:ext>
              </a:extLst>
            </p:cNvPr>
            <p:cNvSpPr txBox="1"/>
            <p:nvPr/>
          </p:nvSpPr>
          <p:spPr>
            <a:xfrm>
              <a:off x="5608718" y="3872185"/>
              <a:ext cx="2838863" cy="1712642"/>
            </a:xfrm>
            <a:prstGeom prst="rect">
              <a:avLst/>
            </a:prstGeom>
            <a:noFill/>
          </p:spPr>
          <p:txBody>
            <a:bodyPr wrap="square" rtlCol="0">
              <a:spAutoFit/>
            </a:bodyPr>
            <a:lstStyle/>
            <a:p>
              <a:pPr algn="ctr"/>
              <a:r>
                <a:rPr lang="en-US" b="1">
                  <a:solidFill>
                    <a:srgbClr val="984EC8"/>
                  </a:solidFill>
                  <a:latin typeface="Kalinga"/>
                  <a:cs typeface="Calibri"/>
                </a:rPr>
                <a:t>Gain funding</a:t>
              </a:r>
              <a:r>
                <a:rPr lang="en-US">
                  <a:solidFill>
                    <a:srgbClr val="984EC8"/>
                  </a:solidFill>
                  <a:latin typeface="Kalinga"/>
                  <a:cs typeface="Calibri"/>
                </a:rPr>
                <a:t> </a:t>
              </a:r>
              <a:r>
                <a:rPr lang="en-US">
                  <a:solidFill>
                    <a:schemeClr val="bg1"/>
                  </a:solidFill>
                  <a:latin typeface="Kalinga"/>
                  <a:cs typeface="Calibri"/>
                </a:rPr>
                <a:t>to implement a </a:t>
              </a:r>
              <a:r>
                <a:rPr lang="en-US" b="1">
                  <a:solidFill>
                    <a:srgbClr val="984EC8"/>
                  </a:solidFill>
                  <a:latin typeface="Kalinga"/>
                  <a:cs typeface="Calibri"/>
                </a:rPr>
                <a:t>user interface</a:t>
              </a:r>
            </a:p>
            <a:p>
              <a:pPr algn="ctr"/>
              <a:endParaRPr lang="en-US">
                <a:latin typeface="Kalinga"/>
                <a:cs typeface="Calibri"/>
              </a:endParaRPr>
            </a:p>
            <a:p>
              <a:pPr algn="ctr"/>
              <a:endParaRPr lang="en-US">
                <a:latin typeface="Kalinga"/>
                <a:cs typeface="Calibri"/>
              </a:endParaRPr>
            </a:p>
            <a:p>
              <a:endParaRPr lang="en-US"/>
            </a:p>
          </p:txBody>
        </p:sp>
        <p:grpSp>
          <p:nvGrpSpPr>
            <p:cNvPr id="36" name="Group 35">
              <a:extLst>
                <a:ext uri="{FF2B5EF4-FFF2-40B4-BE49-F238E27FC236}">
                  <a16:creationId xmlns:a16="http://schemas.microsoft.com/office/drawing/2014/main" id="{D36E7BCC-F350-B34F-BF82-E823BB2199C9}"/>
                </a:ext>
              </a:extLst>
            </p:cNvPr>
            <p:cNvGrpSpPr/>
            <p:nvPr/>
          </p:nvGrpSpPr>
          <p:grpSpPr>
            <a:xfrm>
              <a:off x="6278013" y="2567685"/>
              <a:ext cx="1466961" cy="1283958"/>
              <a:chOff x="6439753" y="2502960"/>
              <a:chExt cx="1466961" cy="1283958"/>
            </a:xfrm>
          </p:grpSpPr>
          <p:pic>
            <p:nvPicPr>
              <p:cNvPr id="24" name="Graphic 23" descr="Coins with solid fill">
                <a:extLst>
                  <a:ext uri="{FF2B5EF4-FFF2-40B4-BE49-F238E27FC236}">
                    <a16:creationId xmlns:a16="http://schemas.microsoft.com/office/drawing/2014/main" id="{15B3BABB-AD9E-424C-98DE-105C0024FD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9753" y="3117206"/>
                <a:ext cx="669712" cy="669712"/>
              </a:xfrm>
              <a:prstGeom prst="rect">
                <a:avLst/>
              </a:prstGeom>
            </p:spPr>
          </p:pic>
          <p:pic>
            <p:nvPicPr>
              <p:cNvPr id="26" name="Graphic 25" descr="Ui Ux with solid fill">
                <a:extLst>
                  <a:ext uri="{FF2B5EF4-FFF2-40B4-BE49-F238E27FC236}">
                    <a16:creationId xmlns:a16="http://schemas.microsoft.com/office/drawing/2014/main" id="{D64C12A1-8B42-2549-B5C9-A8AD06769E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5694" y="2502960"/>
                <a:ext cx="1091020" cy="1091020"/>
              </a:xfrm>
              <a:prstGeom prst="rect">
                <a:avLst/>
              </a:prstGeom>
            </p:spPr>
          </p:pic>
        </p:grpSp>
      </p:grpSp>
      <p:grpSp>
        <p:nvGrpSpPr>
          <p:cNvPr id="38" name="Group 37">
            <a:extLst>
              <a:ext uri="{FF2B5EF4-FFF2-40B4-BE49-F238E27FC236}">
                <a16:creationId xmlns:a16="http://schemas.microsoft.com/office/drawing/2014/main" id="{8606CB71-C0CB-2444-8584-413F9FD9F394}"/>
              </a:ext>
            </a:extLst>
          </p:cNvPr>
          <p:cNvGrpSpPr/>
          <p:nvPr/>
        </p:nvGrpSpPr>
        <p:grpSpPr>
          <a:xfrm>
            <a:off x="8297860" y="2708522"/>
            <a:ext cx="2847969" cy="3211795"/>
            <a:chOff x="8281058" y="4316687"/>
            <a:chExt cx="3323907" cy="3014389"/>
          </a:xfrm>
        </p:grpSpPr>
        <p:sp>
          <p:nvSpPr>
            <p:cNvPr id="11" name="TextBox 10">
              <a:extLst>
                <a:ext uri="{FF2B5EF4-FFF2-40B4-BE49-F238E27FC236}">
                  <a16:creationId xmlns:a16="http://schemas.microsoft.com/office/drawing/2014/main" id="{B1AFA8F4-586B-3E48-9BBC-418B325EED09}"/>
                </a:ext>
              </a:extLst>
            </p:cNvPr>
            <p:cNvSpPr txBox="1"/>
            <p:nvPr/>
          </p:nvSpPr>
          <p:spPr>
            <a:xfrm>
              <a:off x="8281058" y="5424602"/>
              <a:ext cx="3323907" cy="1906474"/>
            </a:xfrm>
            <a:prstGeom prst="rect">
              <a:avLst/>
            </a:prstGeom>
            <a:noFill/>
          </p:spPr>
          <p:txBody>
            <a:bodyPr wrap="square" lIns="91440" tIns="45720" rIns="91440" bIns="45720" rtlCol="0" anchor="t">
              <a:spAutoFit/>
            </a:bodyPr>
            <a:lstStyle/>
            <a:p>
              <a:pPr algn="ctr"/>
              <a:r>
                <a:rPr lang="en-US">
                  <a:solidFill>
                    <a:schemeClr val="bg1"/>
                  </a:solidFill>
                  <a:latin typeface="Kalinga"/>
                  <a:cs typeface="Calibri"/>
                </a:rPr>
                <a:t>Reach out to </a:t>
              </a:r>
              <a:endParaRPr lang="en-US">
                <a:solidFill>
                  <a:schemeClr val="bg1"/>
                </a:solidFill>
              </a:endParaRPr>
            </a:p>
            <a:p>
              <a:pPr algn="ctr"/>
              <a:r>
                <a:rPr lang="en-US">
                  <a:solidFill>
                    <a:schemeClr val="bg1"/>
                  </a:solidFill>
                  <a:latin typeface="Kalinga"/>
                  <a:cs typeface="Calibri"/>
                </a:rPr>
                <a:t>organizations for the</a:t>
              </a:r>
              <a:r>
                <a:rPr lang="en-US">
                  <a:latin typeface="Kalinga"/>
                  <a:cs typeface="Calibri"/>
                </a:rPr>
                <a:t> </a:t>
              </a:r>
              <a:r>
                <a:rPr lang="en-US" b="1">
                  <a:solidFill>
                    <a:srgbClr val="984EC8"/>
                  </a:solidFill>
                  <a:latin typeface="Kalinga"/>
                  <a:cs typeface="Calibri"/>
                </a:rPr>
                <a:t>cashback/rewards </a:t>
              </a:r>
              <a:r>
                <a:rPr lang="en-US">
                  <a:solidFill>
                    <a:schemeClr val="bg1"/>
                  </a:solidFill>
                  <a:latin typeface="Kalinga"/>
                  <a:cs typeface="Calibri"/>
                </a:rPr>
                <a:t>program</a:t>
              </a:r>
              <a:endParaRPr lang="en-US">
                <a:solidFill>
                  <a:schemeClr val="bg1"/>
                </a:solidFill>
              </a:endParaRPr>
            </a:p>
            <a:p>
              <a:pPr algn="ctr"/>
              <a:endParaRPr lang="en-US">
                <a:latin typeface="Kalinga"/>
                <a:cs typeface="Calibri"/>
              </a:endParaRPr>
            </a:p>
            <a:p>
              <a:pPr algn="ctr"/>
              <a:endParaRPr lang="en-US">
                <a:latin typeface="Kalinga"/>
                <a:cs typeface="Calibri"/>
              </a:endParaRPr>
            </a:p>
            <a:p>
              <a:endParaRPr lang="en-US"/>
            </a:p>
          </p:txBody>
        </p:sp>
        <p:pic>
          <p:nvPicPr>
            <p:cNvPr id="28" name="Graphic 27" descr="Treasure chest with solid fill">
              <a:extLst>
                <a:ext uri="{FF2B5EF4-FFF2-40B4-BE49-F238E27FC236}">
                  <a16:creationId xmlns:a16="http://schemas.microsoft.com/office/drawing/2014/main" id="{E3165BD7-E114-1849-B10A-661AC3405B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39447" y="4316687"/>
              <a:ext cx="1161778" cy="1161778"/>
            </a:xfrm>
            <a:prstGeom prst="rect">
              <a:avLst/>
            </a:prstGeom>
          </p:spPr>
        </p:pic>
      </p:grpSp>
      <p:pic>
        <p:nvPicPr>
          <p:cNvPr id="55" name="Graphic 54" descr="End with solid fill">
            <a:extLst>
              <a:ext uri="{FF2B5EF4-FFF2-40B4-BE49-F238E27FC236}">
                <a16:creationId xmlns:a16="http://schemas.microsoft.com/office/drawing/2014/main" id="{7D8B2587-BB15-D54B-A83D-50959F3695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44394" y="534109"/>
            <a:ext cx="936504" cy="936504"/>
          </a:xfrm>
          <a:prstGeom prst="rect">
            <a:avLst/>
          </a:prstGeom>
        </p:spPr>
      </p:pic>
    </p:spTree>
    <p:extLst>
      <p:ext uri="{BB962C8B-B14F-4D97-AF65-F5344CB8AC3E}">
        <p14:creationId xmlns:p14="http://schemas.microsoft.com/office/powerpoint/2010/main" val="414882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CE11A9F-8D9E-4262-83EE-7BC528C6D8B7}"/>
              </a:ext>
            </a:extLst>
          </p:cNvPr>
          <p:cNvSpPr/>
          <p:nvPr/>
        </p:nvSpPr>
        <p:spPr>
          <a:xfrm>
            <a:off x="899664" y="503464"/>
            <a:ext cx="10388665" cy="5851071"/>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EF0F1-E216-4ACE-B3C6-99AFDC7DA927}"/>
              </a:ext>
            </a:extLst>
          </p:cNvPr>
          <p:cNvSpPr>
            <a:spLocks noGrp="1"/>
          </p:cNvSpPr>
          <p:nvPr>
            <p:ph type="title"/>
          </p:nvPr>
        </p:nvSpPr>
        <p:spPr>
          <a:xfrm>
            <a:off x="1332401" y="980454"/>
            <a:ext cx="9676527" cy="1788145"/>
          </a:xfrm>
        </p:spPr>
        <p:txBody>
          <a:bodyPr>
            <a:normAutofit fontScale="90000"/>
          </a:bodyPr>
          <a:lstStyle/>
          <a:p>
            <a:pPr algn="ctr">
              <a:lnSpc>
                <a:spcPct val="150000"/>
              </a:lnSpc>
            </a:pPr>
            <a:r>
              <a:rPr lang="en-US">
                <a:solidFill>
                  <a:srgbClr val="FFFFFF"/>
                </a:solidFill>
                <a:latin typeface="Kalinga"/>
                <a:cs typeface="Kalinga"/>
              </a:rPr>
              <a:t>Thank you to everyone who helped us!</a:t>
            </a:r>
            <a:endParaRPr lang="en-US">
              <a:solidFill>
                <a:srgbClr val="FFFFFF"/>
              </a:solidFill>
            </a:endParaRPr>
          </a:p>
        </p:txBody>
      </p:sp>
      <p:sp>
        <p:nvSpPr>
          <p:cNvPr id="3" name="TextBox 2">
            <a:extLst>
              <a:ext uri="{FF2B5EF4-FFF2-40B4-BE49-F238E27FC236}">
                <a16:creationId xmlns:a16="http://schemas.microsoft.com/office/drawing/2014/main" id="{9379356C-B3EB-4B05-A6D1-BDD8B52AE310}"/>
              </a:ext>
            </a:extLst>
          </p:cNvPr>
          <p:cNvSpPr txBox="1"/>
          <p:nvPr/>
        </p:nvSpPr>
        <p:spPr>
          <a:xfrm>
            <a:off x="2375164" y="2948251"/>
            <a:ext cx="7437664" cy="28161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a:solidFill>
                  <a:schemeClr val="bg1"/>
                </a:solidFill>
                <a:latin typeface="Kalinga"/>
                <a:cs typeface="Kalinga"/>
              </a:rPr>
              <a:t>Michael </a:t>
            </a:r>
            <a:r>
              <a:rPr lang="en-US" sz="2400" err="1">
                <a:solidFill>
                  <a:schemeClr val="bg1"/>
                </a:solidFill>
                <a:latin typeface="Kalinga"/>
                <a:cs typeface="Kalinga"/>
              </a:rPr>
              <a:t>Buron</a:t>
            </a:r>
            <a:r>
              <a:rPr lang="en-US" sz="2400">
                <a:solidFill>
                  <a:schemeClr val="bg1"/>
                </a:solidFill>
                <a:latin typeface="Kalinga"/>
                <a:cs typeface="Kalinga"/>
              </a:rPr>
              <a:t> Yuen – ODS Medical Inc</a:t>
            </a:r>
            <a:endParaRPr lang="en-US"/>
          </a:p>
          <a:p>
            <a:pPr algn="ctr">
              <a:lnSpc>
                <a:spcPct val="150000"/>
              </a:lnSpc>
            </a:pPr>
            <a:r>
              <a:rPr lang="en-US" sz="2400" err="1">
                <a:solidFill>
                  <a:schemeClr val="bg1"/>
                </a:solidFill>
                <a:latin typeface="Kalinga"/>
                <a:cs typeface="Kalinga"/>
              </a:rPr>
              <a:t>Tali</a:t>
            </a:r>
            <a:r>
              <a:rPr lang="en-US" sz="2400">
                <a:solidFill>
                  <a:schemeClr val="bg1"/>
                </a:solidFill>
                <a:latin typeface="Kalinga"/>
                <a:cs typeface="Kalinga"/>
              </a:rPr>
              <a:t> </a:t>
            </a:r>
            <a:r>
              <a:rPr lang="en-US" sz="2400" err="1">
                <a:solidFill>
                  <a:schemeClr val="bg1"/>
                </a:solidFill>
                <a:latin typeface="Kalinga"/>
                <a:cs typeface="Kalinga"/>
              </a:rPr>
              <a:t>Remennik</a:t>
            </a:r>
            <a:r>
              <a:rPr lang="en-US" sz="2400">
                <a:solidFill>
                  <a:schemeClr val="bg1"/>
                </a:solidFill>
                <a:latin typeface="Kalinga"/>
                <a:cs typeface="Kalinga"/>
              </a:rPr>
              <a:t> – Accenture</a:t>
            </a:r>
          </a:p>
          <a:p>
            <a:pPr algn="ctr">
              <a:lnSpc>
                <a:spcPct val="150000"/>
              </a:lnSpc>
            </a:pPr>
            <a:r>
              <a:rPr lang="en-US" sz="2400">
                <a:solidFill>
                  <a:schemeClr val="bg1"/>
                </a:solidFill>
                <a:latin typeface="Kalinga"/>
                <a:cs typeface="Kalinga"/>
              </a:rPr>
              <a:t>Anju Tai – </a:t>
            </a:r>
            <a:r>
              <a:rPr lang="en-US" sz="2400" err="1">
                <a:solidFill>
                  <a:schemeClr val="bg1"/>
                </a:solidFill>
                <a:latin typeface="Kalinga"/>
                <a:cs typeface="Kalinga"/>
              </a:rPr>
              <a:t>AltaML</a:t>
            </a:r>
            <a:endParaRPr lang="en-US" sz="2400">
              <a:solidFill>
                <a:schemeClr val="bg1"/>
              </a:solidFill>
              <a:latin typeface="Kalinga"/>
              <a:cs typeface="Kalinga"/>
            </a:endParaRPr>
          </a:p>
          <a:p>
            <a:pPr algn="ctr">
              <a:lnSpc>
                <a:spcPct val="150000"/>
              </a:lnSpc>
            </a:pPr>
            <a:r>
              <a:rPr lang="en-US" sz="2400" err="1">
                <a:solidFill>
                  <a:schemeClr val="bg1"/>
                </a:solidFill>
                <a:latin typeface="Kalinga"/>
                <a:cs typeface="Kalinga"/>
              </a:rPr>
              <a:t>Nastaran</a:t>
            </a:r>
            <a:r>
              <a:rPr lang="en-US" sz="2400">
                <a:solidFill>
                  <a:schemeClr val="bg1"/>
                </a:solidFill>
                <a:latin typeface="Kalinga"/>
                <a:cs typeface="Kalinga"/>
              </a:rPr>
              <a:t> </a:t>
            </a:r>
            <a:r>
              <a:rPr lang="en-US" sz="2400" err="1">
                <a:solidFill>
                  <a:schemeClr val="bg1"/>
                </a:solidFill>
                <a:latin typeface="Kalinga"/>
                <a:cs typeface="Kalinga"/>
              </a:rPr>
              <a:t>Gholizadeh</a:t>
            </a:r>
            <a:endParaRPr lang="en-US" sz="2400">
              <a:solidFill>
                <a:schemeClr val="bg1"/>
              </a:solidFill>
              <a:latin typeface="Kalinga"/>
              <a:cs typeface="Kalinga"/>
            </a:endParaRPr>
          </a:p>
          <a:p>
            <a:pPr algn="ctr">
              <a:lnSpc>
                <a:spcPct val="150000"/>
              </a:lnSpc>
            </a:pPr>
            <a:r>
              <a:rPr lang="en-US" sz="2400">
                <a:solidFill>
                  <a:schemeClr val="bg1"/>
                </a:solidFill>
                <a:latin typeface="Kalinga"/>
                <a:cs typeface="Kalinga"/>
              </a:rPr>
              <a:t>AI4Good Lab</a:t>
            </a:r>
          </a:p>
        </p:txBody>
      </p:sp>
      <p:sp>
        <p:nvSpPr>
          <p:cNvPr id="4" name="Slide Number Placeholder 3">
            <a:extLst>
              <a:ext uri="{FF2B5EF4-FFF2-40B4-BE49-F238E27FC236}">
                <a16:creationId xmlns:a16="http://schemas.microsoft.com/office/drawing/2014/main" id="{E4376F61-5BCE-4168-84F0-D65B4B5A77AE}"/>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13</a:t>
            </a:fld>
            <a:endParaRPr lang="en-US">
              <a:solidFill>
                <a:srgbClr val="FFFFFF"/>
              </a:solidFill>
              <a:latin typeface="Kalinga"/>
              <a:cs typeface="Kalinga"/>
            </a:endParaRPr>
          </a:p>
        </p:txBody>
      </p:sp>
    </p:spTree>
    <p:extLst>
      <p:ext uri="{BB962C8B-B14F-4D97-AF65-F5344CB8AC3E}">
        <p14:creationId xmlns:p14="http://schemas.microsoft.com/office/powerpoint/2010/main" val="421078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6F6ECA1-588E-4F62-A606-D7476583F836}"/>
              </a:ext>
            </a:extLst>
          </p:cNvPr>
          <p:cNvGrpSpPr/>
          <p:nvPr/>
        </p:nvGrpSpPr>
        <p:grpSpPr>
          <a:xfrm>
            <a:off x="1903640" y="-166"/>
            <a:ext cx="8756192" cy="6864803"/>
            <a:chOff x="1903640" y="-166"/>
            <a:chExt cx="8191497" cy="6864803"/>
          </a:xfrm>
        </p:grpSpPr>
        <p:sp>
          <p:nvSpPr>
            <p:cNvPr id="7" name="Flowchart: Document 6">
              <a:extLst>
                <a:ext uri="{FF2B5EF4-FFF2-40B4-BE49-F238E27FC236}">
                  <a16:creationId xmlns:a16="http://schemas.microsoft.com/office/drawing/2014/main" id="{91B1D71B-0F71-47E2-9746-33FD2615C0BD}"/>
                </a:ext>
              </a:extLst>
            </p:cNvPr>
            <p:cNvSpPr/>
            <p:nvPr/>
          </p:nvSpPr>
          <p:spPr>
            <a:xfrm rot="16200000">
              <a:off x="4546825" y="1316325"/>
              <a:ext cx="6864803" cy="4231821"/>
            </a:xfrm>
            <a:prstGeom prst="flowChartDocumen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a:extLst>
                <a:ext uri="{FF2B5EF4-FFF2-40B4-BE49-F238E27FC236}">
                  <a16:creationId xmlns:a16="http://schemas.microsoft.com/office/drawing/2014/main" id="{69DB21AD-7777-4B7B-9858-78E3F660D6C0}"/>
                </a:ext>
              </a:extLst>
            </p:cNvPr>
            <p:cNvSpPr/>
            <p:nvPr/>
          </p:nvSpPr>
          <p:spPr>
            <a:xfrm rot="5400000">
              <a:off x="451077" y="1452397"/>
              <a:ext cx="6864803" cy="3959678"/>
            </a:xfrm>
            <a:prstGeom prst="flowChartDocumen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1B987F4-15CA-41D9-BCF9-7D4BE7411A6D}"/>
              </a:ext>
            </a:extLst>
          </p:cNvPr>
          <p:cNvGrpSpPr/>
          <p:nvPr/>
        </p:nvGrpSpPr>
        <p:grpSpPr>
          <a:xfrm>
            <a:off x="2651579" y="1678668"/>
            <a:ext cx="6895644" cy="3507398"/>
            <a:chOff x="2651579" y="1903186"/>
            <a:chExt cx="6895644" cy="3507398"/>
          </a:xfrm>
        </p:grpSpPr>
        <p:sp>
          <p:nvSpPr>
            <p:cNvPr id="4" name="TextBox 3">
              <a:extLst>
                <a:ext uri="{FF2B5EF4-FFF2-40B4-BE49-F238E27FC236}">
                  <a16:creationId xmlns:a16="http://schemas.microsoft.com/office/drawing/2014/main" id="{BE147E74-4D34-4F11-A913-22479766C28F}"/>
                </a:ext>
              </a:extLst>
            </p:cNvPr>
            <p:cNvSpPr txBox="1"/>
            <p:nvPr/>
          </p:nvSpPr>
          <p:spPr>
            <a:xfrm>
              <a:off x="2651579" y="1903186"/>
              <a:ext cx="6895644" cy="3046988"/>
            </a:xfrm>
            <a:prstGeom prst="rect">
              <a:avLst/>
            </a:prstGeom>
            <a:noFill/>
          </p:spPr>
          <p:txBody>
            <a:bodyPr wrap="square" lIns="91440" tIns="45720" rIns="91440" bIns="45720" rtlCol="0" anchor="t">
              <a:spAutoFit/>
            </a:bodyPr>
            <a:lstStyle/>
            <a:p>
              <a:pPr algn="ctr"/>
              <a:r>
                <a:rPr lang="en-US" sz="4800">
                  <a:solidFill>
                    <a:schemeClr val="bg1"/>
                  </a:solidFill>
                  <a:latin typeface="Kalinga"/>
                  <a:cs typeface="Kalinga"/>
                </a:rPr>
                <a:t>“We do not inherit the Earth from our ancestors; we borrow it from our children.”</a:t>
              </a:r>
              <a:endParaRPr lang="en-CA" sz="4800">
                <a:solidFill>
                  <a:schemeClr val="bg1"/>
                </a:solidFill>
                <a:latin typeface="Kalinga"/>
                <a:cs typeface="Kalinga"/>
              </a:endParaRPr>
            </a:p>
          </p:txBody>
        </p:sp>
        <p:sp>
          <p:nvSpPr>
            <p:cNvPr id="2" name="TextBox 1">
              <a:extLst>
                <a:ext uri="{FF2B5EF4-FFF2-40B4-BE49-F238E27FC236}">
                  <a16:creationId xmlns:a16="http://schemas.microsoft.com/office/drawing/2014/main" id="{87EE5971-0EBD-41DD-AC6B-237700A1F29F}"/>
                </a:ext>
              </a:extLst>
            </p:cNvPr>
            <p:cNvSpPr txBox="1"/>
            <p:nvPr/>
          </p:nvSpPr>
          <p:spPr>
            <a:xfrm>
              <a:off x="3581401" y="4948919"/>
              <a:ext cx="5022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Kalinga"/>
                  <a:cs typeface="Kalinga"/>
                </a:rPr>
                <a:t>- Native American Proverb</a:t>
              </a:r>
            </a:p>
          </p:txBody>
        </p:sp>
      </p:grpSp>
      <p:pic>
        <p:nvPicPr>
          <p:cNvPr id="13" name="Graphic 12" descr="Open quotation mark with solid fill">
            <a:extLst>
              <a:ext uri="{FF2B5EF4-FFF2-40B4-BE49-F238E27FC236}">
                <a16:creationId xmlns:a16="http://schemas.microsoft.com/office/drawing/2014/main" id="{FADD0F77-7434-4C0B-93AD-BA1BA0021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7"/>
            <a:ext cx="1646122" cy="1646122"/>
          </a:xfrm>
          <a:prstGeom prst="rect">
            <a:avLst/>
          </a:prstGeom>
        </p:spPr>
      </p:pic>
      <p:pic>
        <p:nvPicPr>
          <p:cNvPr id="14" name="Graphic 13" descr="Open quotation mark with solid fill">
            <a:extLst>
              <a:ext uri="{FF2B5EF4-FFF2-40B4-BE49-F238E27FC236}">
                <a16:creationId xmlns:a16="http://schemas.microsoft.com/office/drawing/2014/main" id="{BD4FD242-DF39-4E89-8EB7-6FF8112EB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10545878" y="5218516"/>
            <a:ext cx="1646122" cy="1646122"/>
          </a:xfrm>
          <a:prstGeom prst="rect">
            <a:avLst/>
          </a:prstGeom>
        </p:spPr>
      </p:pic>
      <p:sp>
        <p:nvSpPr>
          <p:cNvPr id="6" name="Slide Number Placeholder 5">
            <a:extLst>
              <a:ext uri="{FF2B5EF4-FFF2-40B4-BE49-F238E27FC236}">
                <a16:creationId xmlns:a16="http://schemas.microsoft.com/office/drawing/2014/main" id="{42692FA1-4AE9-40AC-BB13-18CB4929FBB9}"/>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14</a:t>
            </a:fld>
            <a:endParaRPr lang="en-US">
              <a:solidFill>
                <a:srgbClr val="FFFFFF"/>
              </a:solidFill>
              <a:latin typeface="Kalinga"/>
              <a:cs typeface="Kalinga"/>
            </a:endParaRPr>
          </a:p>
        </p:txBody>
      </p:sp>
      <p:sp>
        <p:nvSpPr>
          <p:cNvPr id="8" name="TextBox 7">
            <a:extLst>
              <a:ext uri="{FF2B5EF4-FFF2-40B4-BE49-F238E27FC236}">
                <a16:creationId xmlns:a16="http://schemas.microsoft.com/office/drawing/2014/main" id="{460910AD-503F-184C-9230-32CC518B9C2A}"/>
              </a:ext>
            </a:extLst>
          </p:cNvPr>
          <p:cNvSpPr txBox="1"/>
          <p:nvPr/>
        </p:nvSpPr>
        <p:spPr>
          <a:xfrm>
            <a:off x="1198605" y="523926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51045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FFF1182B-E49C-42E4-BBCA-F069E64192CB}"/>
              </a:ext>
            </a:extLst>
          </p:cNvPr>
          <p:cNvPicPr>
            <a:picLocks noChangeAspect="1"/>
          </p:cNvPicPr>
          <p:nvPr/>
        </p:nvPicPr>
        <p:blipFill>
          <a:blip r:embed="rId2"/>
          <a:stretch>
            <a:fillRect/>
          </a:stretch>
        </p:blipFill>
        <p:spPr>
          <a:xfrm>
            <a:off x="2518711" y="1570577"/>
            <a:ext cx="7163602" cy="3716810"/>
          </a:xfrm>
          <a:prstGeom prst="rect">
            <a:avLst/>
          </a:prstGeom>
        </p:spPr>
      </p:pic>
      <p:sp>
        <p:nvSpPr>
          <p:cNvPr id="6" name="Title 1">
            <a:extLst>
              <a:ext uri="{FF2B5EF4-FFF2-40B4-BE49-F238E27FC236}">
                <a16:creationId xmlns:a16="http://schemas.microsoft.com/office/drawing/2014/main" id="{F2F1ACFF-C70E-4768-BE4B-E9AE4874284D}"/>
              </a:ext>
            </a:extLst>
          </p:cNvPr>
          <p:cNvSpPr>
            <a:spLocks noGrp="1"/>
          </p:cNvSpPr>
          <p:nvPr>
            <p:ph type="title"/>
          </p:nvPr>
        </p:nvSpPr>
        <p:spPr>
          <a:xfrm>
            <a:off x="1229539" y="469089"/>
            <a:ext cx="9739992" cy="1128260"/>
          </a:xfrm>
        </p:spPr>
        <p:txBody>
          <a:bodyPr>
            <a:normAutofit/>
          </a:bodyPr>
          <a:lstStyle/>
          <a:p>
            <a:pPr algn="ctr"/>
            <a:r>
              <a:rPr lang="en-US" sz="2800" b="1">
                <a:solidFill>
                  <a:schemeClr val="bg1"/>
                </a:solidFill>
                <a:latin typeface="Kalinga"/>
                <a:ea typeface="+mj-lt"/>
                <a:cs typeface="+mj-lt"/>
              </a:rPr>
              <a:t>Projected waste generation, by region </a:t>
            </a:r>
            <a:br>
              <a:rPr lang="en-US" sz="2800" b="1">
                <a:latin typeface="Kalinga"/>
                <a:ea typeface="+mj-lt"/>
                <a:cs typeface="+mj-lt"/>
              </a:rPr>
            </a:br>
            <a:r>
              <a:rPr lang="en-US" sz="2800" b="1">
                <a:solidFill>
                  <a:schemeClr val="bg1"/>
                </a:solidFill>
                <a:latin typeface="Kalinga"/>
                <a:ea typeface="+mj-lt"/>
                <a:cs typeface="+mj-lt"/>
              </a:rPr>
              <a:t>(millions of </a:t>
            </a:r>
            <a:r>
              <a:rPr lang="en-US" sz="2800" b="1" err="1">
                <a:solidFill>
                  <a:schemeClr val="bg1"/>
                </a:solidFill>
                <a:latin typeface="Kalinga"/>
                <a:ea typeface="+mj-lt"/>
                <a:cs typeface="+mj-lt"/>
              </a:rPr>
              <a:t>tonnes</a:t>
            </a:r>
            <a:r>
              <a:rPr lang="en-US" sz="2800" b="1">
                <a:solidFill>
                  <a:schemeClr val="bg1"/>
                </a:solidFill>
                <a:latin typeface="Kalinga"/>
                <a:ea typeface="+mj-lt"/>
                <a:cs typeface="+mj-lt"/>
              </a:rPr>
              <a:t>/year)</a:t>
            </a:r>
            <a:r>
              <a:rPr lang="en-US" sz="2800" b="1" baseline="30000">
                <a:solidFill>
                  <a:schemeClr val="bg1"/>
                </a:solidFill>
                <a:latin typeface="Kalinga"/>
                <a:ea typeface="+mj-lt"/>
                <a:cs typeface="+mj-lt"/>
              </a:rPr>
              <a:t>1</a:t>
            </a:r>
            <a:endParaRPr lang="en-US" sz="2800" b="1">
              <a:solidFill>
                <a:schemeClr val="bg1"/>
              </a:solidFill>
              <a:latin typeface="Kalinga"/>
              <a:cs typeface="Kalinga"/>
            </a:endParaRPr>
          </a:p>
        </p:txBody>
      </p:sp>
      <p:sp>
        <p:nvSpPr>
          <p:cNvPr id="8" name="Slide Number Placeholder 7">
            <a:extLst>
              <a:ext uri="{FF2B5EF4-FFF2-40B4-BE49-F238E27FC236}">
                <a16:creationId xmlns:a16="http://schemas.microsoft.com/office/drawing/2014/main" id="{D09E54E1-132C-4DC3-8096-60E7D2E48FB9}"/>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2</a:t>
            </a:fld>
            <a:endParaRPr lang="en-US">
              <a:solidFill>
                <a:srgbClr val="FFFFFF"/>
              </a:solidFill>
              <a:latin typeface="Kalinga"/>
              <a:cs typeface="Kalinga"/>
            </a:endParaRPr>
          </a:p>
        </p:txBody>
      </p:sp>
      <p:sp>
        <p:nvSpPr>
          <p:cNvPr id="2" name="TextBox 1">
            <a:extLst>
              <a:ext uri="{FF2B5EF4-FFF2-40B4-BE49-F238E27FC236}">
                <a16:creationId xmlns:a16="http://schemas.microsoft.com/office/drawing/2014/main" id="{9C78FA60-1DF4-4308-B70A-8AA7294194FB}"/>
              </a:ext>
            </a:extLst>
          </p:cNvPr>
          <p:cNvSpPr txBox="1"/>
          <p:nvPr/>
        </p:nvSpPr>
        <p:spPr>
          <a:xfrm>
            <a:off x="335635" y="6404302"/>
            <a:ext cx="12333879" cy="276999"/>
          </a:xfrm>
          <a:prstGeom prst="rect">
            <a:avLst/>
          </a:prstGeom>
          <a:noFill/>
        </p:spPr>
        <p:txBody>
          <a:bodyPr wrap="square" rtlCol="0">
            <a:spAutoFit/>
          </a:bodyPr>
          <a:lstStyle/>
          <a:p>
            <a:r>
              <a:rPr lang="en-US" sz="1200" baseline="30000">
                <a:solidFill>
                  <a:schemeClr val="bg1"/>
                </a:solidFill>
                <a:latin typeface="Kalinga" panose="020B0502040204020203" pitchFamily="34" charset="0"/>
                <a:cs typeface="Kalinga" panose="020B0502040204020203" pitchFamily="34" charset="0"/>
              </a:rPr>
              <a:t>1 </a:t>
            </a:r>
            <a:r>
              <a:rPr lang="en-US" sz="1200">
                <a:solidFill>
                  <a:schemeClr val="bg1"/>
                </a:solidFill>
                <a:latin typeface="Kalinga" panose="020B0502040204020203" pitchFamily="34" charset="0"/>
                <a:cs typeface="Kalinga" panose="020B0502040204020203" pitchFamily="34" charset="0"/>
              </a:rPr>
              <a:t>“Trends in Solid Waste Management.” The World Bank, datatopics.worldbank.org/what-a-waste/trends_in_solid_waste_management.html. </a:t>
            </a:r>
            <a:endParaRPr lang="en-CA" sz="1200">
              <a:solidFill>
                <a:schemeClr val="bg1"/>
              </a:solidFill>
              <a:latin typeface="Kalinga" panose="020B0502040204020203" pitchFamily="34" charset="0"/>
              <a:cs typeface="Kalinga" panose="020B0502040204020203" pitchFamily="34" charset="0"/>
            </a:endParaRPr>
          </a:p>
        </p:txBody>
      </p:sp>
      <p:sp>
        <p:nvSpPr>
          <p:cNvPr id="5" name="TextBox 4">
            <a:extLst>
              <a:ext uri="{FF2B5EF4-FFF2-40B4-BE49-F238E27FC236}">
                <a16:creationId xmlns:a16="http://schemas.microsoft.com/office/drawing/2014/main" id="{6CE22ED5-5FDB-4715-8B78-62555BEE3B00}"/>
              </a:ext>
            </a:extLst>
          </p:cNvPr>
          <p:cNvSpPr txBox="1"/>
          <p:nvPr/>
        </p:nvSpPr>
        <p:spPr>
          <a:xfrm>
            <a:off x="1793632" y="5554784"/>
            <a:ext cx="8907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Kalinga"/>
              </a:rPr>
              <a:t>At least </a:t>
            </a:r>
            <a:r>
              <a:rPr lang="en-US" b="1" u="sng">
                <a:solidFill>
                  <a:srgbClr val="FFFFFF"/>
                </a:solidFill>
                <a:latin typeface="Kalinga"/>
              </a:rPr>
              <a:t>33%</a:t>
            </a:r>
            <a:r>
              <a:rPr lang="en-US" b="1">
                <a:solidFill>
                  <a:srgbClr val="FFFFFF"/>
                </a:solidFill>
                <a:latin typeface="Kalinga"/>
              </a:rPr>
              <a:t> </a:t>
            </a:r>
            <a:r>
              <a:rPr lang="en-US">
                <a:solidFill>
                  <a:srgbClr val="FFFFFF"/>
                </a:solidFill>
                <a:latin typeface="Kalinga"/>
              </a:rPr>
              <a:t>of global waste is not managed in an environmentally safe manner!</a:t>
            </a:r>
            <a:endParaRPr lang="en-US"/>
          </a:p>
        </p:txBody>
      </p:sp>
    </p:spTree>
    <p:extLst>
      <p:ext uri="{BB962C8B-B14F-4D97-AF65-F5344CB8AC3E}">
        <p14:creationId xmlns:p14="http://schemas.microsoft.com/office/powerpoint/2010/main" val="2056822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3D43DD-2AB0-4900-AB11-A7E68099FFC4}"/>
              </a:ext>
            </a:extLst>
          </p:cNvPr>
          <p:cNvSpPr>
            <a:spLocks noGrp="1"/>
          </p:cNvSpPr>
          <p:nvPr>
            <p:ph type="sldNum" sz="quarter" idx="12"/>
          </p:nvPr>
        </p:nvSpPr>
        <p:spPr/>
        <p:txBody>
          <a:bodyPr/>
          <a:lstStyle/>
          <a:p>
            <a:fld id="{330EA680-D336-4FF7-8B7A-9848BB0A1C32}" type="slidenum">
              <a:rPr lang="en-US" smtClean="0">
                <a:solidFill>
                  <a:schemeClr val="bg1"/>
                </a:solidFill>
                <a:latin typeface="Kalinga" panose="020B0502040204020203" pitchFamily="34" charset="0"/>
                <a:cs typeface="Kalinga" panose="020B0502040204020203" pitchFamily="34" charset="0"/>
              </a:rPr>
              <a:t>3</a:t>
            </a:fld>
            <a:endParaRPr lang="en-US">
              <a:solidFill>
                <a:schemeClr val="bg1"/>
              </a:solidFill>
              <a:latin typeface="Kalinga" panose="020B0502040204020203" pitchFamily="34" charset="0"/>
              <a:cs typeface="Kalinga" panose="020B0502040204020203" pitchFamily="34" charset="0"/>
            </a:endParaRPr>
          </a:p>
        </p:txBody>
      </p:sp>
      <p:grpSp>
        <p:nvGrpSpPr>
          <p:cNvPr id="5" name="Group 4">
            <a:extLst>
              <a:ext uri="{FF2B5EF4-FFF2-40B4-BE49-F238E27FC236}">
                <a16:creationId xmlns:a16="http://schemas.microsoft.com/office/drawing/2014/main" id="{7516645B-3D23-40CB-BB20-F00951A294EB}"/>
              </a:ext>
            </a:extLst>
          </p:cNvPr>
          <p:cNvGrpSpPr/>
          <p:nvPr/>
        </p:nvGrpSpPr>
        <p:grpSpPr>
          <a:xfrm>
            <a:off x="3913554" y="541909"/>
            <a:ext cx="3006969" cy="3693502"/>
            <a:chOff x="1520092" y="1313680"/>
            <a:chExt cx="2743200" cy="3488349"/>
          </a:xfrm>
        </p:grpSpPr>
        <p:pic>
          <p:nvPicPr>
            <p:cNvPr id="3" name="Picture 3" descr="A picture containing outdoor, tree, grass, plant&#10;&#10;Description automatically generated">
              <a:extLst>
                <a:ext uri="{FF2B5EF4-FFF2-40B4-BE49-F238E27FC236}">
                  <a16:creationId xmlns:a16="http://schemas.microsoft.com/office/drawing/2014/main" id="{AE831651-21A0-4DAC-8B2F-7C10CD9F9927}"/>
                </a:ext>
              </a:extLst>
            </p:cNvPr>
            <p:cNvPicPr>
              <a:picLocks noChangeAspect="1"/>
            </p:cNvPicPr>
            <p:nvPr/>
          </p:nvPicPr>
          <p:blipFill>
            <a:blip r:embed="rId2"/>
            <a:stretch>
              <a:fillRect/>
            </a:stretch>
          </p:blipFill>
          <p:spPr>
            <a:xfrm>
              <a:off x="1520092" y="2055971"/>
              <a:ext cx="2743200" cy="2746058"/>
            </a:xfrm>
            <a:prstGeom prst="rect">
              <a:avLst/>
            </a:prstGeom>
          </p:spPr>
        </p:pic>
        <p:pic>
          <p:nvPicPr>
            <p:cNvPr id="4" name="Picture 4" descr="Text&#10;&#10;Description automatically generated">
              <a:extLst>
                <a:ext uri="{FF2B5EF4-FFF2-40B4-BE49-F238E27FC236}">
                  <a16:creationId xmlns:a16="http://schemas.microsoft.com/office/drawing/2014/main" id="{F4D5D720-725F-4160-98E7-893B1B689A10}"/>
                </a:ext>
              </a:extLst>
            </p:cNvPr>
            <p:cNvPicPr>
              <a:picLocks noChangeAspect="1"/>
            </p:cNvPicPr>
            <p:nvPr/>
          </p:nvPicPr>
          <p:blipFill>
            <a:blip r:embed="rId3"/>
            <a:stretch>
              <a:fillRect/>
            </a:stretch>
          </p:blipFill>
          <p:spPr>
            <a:xfrm>
              <a:off x="1520092" y="1313680"/>
              <a:ext cx="2743200" cy="733257"/>
            </a:xfrm>
            <a:prstGeom prst="rect">
              <a:avLst/>
            </a:prstGeom>
          </p:spPr>
        </p:pic>
      </p:grpSp>
      <p:pic>
        <p:nvPicPr>
          <p:cNvPr id="7" name="Picture 7">
            <a:extLst>
              <a:ext uri="{FF2B5EF4-FFF2-40B4-BE49-F238E27FC236}">
                <a16:creationId xmlns:a16="http://schemas.microsoft.com/office/drawing/2014/main" id="{0337A260-C398-4C55-8E7E-D7672DFA0E9F}"/>
              </a:ext>
            </a:extLst>
          </p:cNvPr>
          <p:cNvPicPr>
            <a:picLocks noChangeAspect="1"/>
          </p:cNvPicPr>
          <p:nvPr/>
        </p:nvPicPr>
        <p:blipFill>
          <a:blip r:embed="rId4"/>
          <a:stretch>
            <a:fillRect/>
          </a:stretch>
        </p:blipFill>
        <p:spPr>
          <a:xfrm>
            <a:off x="7323015" y="515314"/>
            <a:ext cx="4042507" cy="2398371"/>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00C1B9B0-4956-471D-AC4B-23A058F6A6BA}"/>
              </a:ext>
            </a:extLst>
          </p:cNvPr>
          <p:cNvPicPr>
            <a:picLocks noChangeAspect="1"/>
          </p:cNvPicPr>
          <p:nvPr/>
        </p:nvPicPr>
        <p:blipFill>
          <a:blip r:embed="rId5"/>
          <a:stretch>
            <a:fillRect/>
          </a:stretch>
        </p:blipFill>
        <p:spPr>
          <a:xfrm>
            <a:off x="3913556" y="4678545"/>
            <a:ext cx="4228122" cy="1037377"/>
          </a:xfrm>
          <a:prstGeom prst="rect">
            <a:avLst/>
          </a:prstGeom>
        </p:spPr>
      </p:pic>
      <p:pic>
        <p:nvPicPr>
          <p:cNvPr id="9" name="Picture 9" descr="Text, website, timeline&#10;&#10;Description automatically generated">
            <a:extLst>
              <a:ext uri="{FF2B5EF4-FFF2-40B4-BE49-F238E27FC236}">
                <a16:creationId xmlns:a16="http://schemas.microsoft.com/office/drawing/2014/main" id="{8C45217E-7615-4E9F-836D-3DB9452E5D94}"/>
              </a:ext>
            </a:extLst>
          </p:cNvPr>
          <p:cNvPicPr>
            <a:picLocks noChangeAspect="1"/>
          </p:cNvPicPr>
          <p:nvPr/>
        </p:nvPicPr>
        <p:blipFill>
          <a:blip r:embed="rId6"/>
          <a:stretch>
            <a:fillRect/>
          </a:stretch>
        </p:blipFill>
        <p:spPr>
          <a:xfrm>
            <a:off x="8505093" y="3158855"/>
            <a:ext cx="2743200" cy="2923984"/>
          </a:xfrm>
          <a:prstGeom prst="rect">
            <a:avLst/>
          </a:prstGeom>
        </p:spPr>
      </p:pic>
      <p:sp>
        <p:nvSpPr>
          <p:cNvPr id="11" name="TextBox 10">
            <a:extLst>
              <a:ext uri="{FF2B5EF4-FFF2-40B4-BE49-F238E27FC236}">
                <a16:creationId xmlns:a16="http://schemas.microsoft.com/office/drawing/2014/main" id="{0B0BAF1F-5554-4D65-A2C8-07517C9925D5}"/>
              </a:ext>
            </a:extLst>
          </p:cNvPr>
          <p:cNvSpPr txBox="1"/>
          <p:nvPr/>
        </p:nvSpPr>
        <p:spPr>
          <a:xfrm>
            <a:off x="484554" y="2188307"/>
            <a:ext cx="270412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FFFFFF"/>
                </a:solidFill>
                <a:latin typeface="Kalinga"/>
                <a:cs typeface="Segoe UI"/>
              </a:rPr>
              <a:t>The</a:t>
            </a:r>
          </a:p>
          <a:p>
            <a:pPr algn="ctr"/>
            <a:r>
              <a:rPr lang="en-US" sz="4000" b="1">
                <a:solidFill>
                  <a:srgbClr val="FFFFFF"/>
                </a:solidFill>
                <a:latin typeface="Kalinga"/>
                <a:cs typeface="Segoe UI"/>
              </a:rPr>
              <a:t>Desire for Change</a:t>
            </a:r>
            <a:endParaRPr lang="en-US">
              <a:cs typeface="Calibri"/>
            </a:endParaRPr>
          </a:p>
        </p:txBody>
      </p:sp>
      <p:cxnSp>
        <p:nvCxnSpPr>
          <p:cNvPr id="12" name="Straight Arrow Connector 11">
            <a:extLst>
              <a:ext uri="{FF2B5EF4-FFF2-40B4-BE49-F238E27FC236}">
                <a16:creationId xmlns:a16="http://schemas.microsoft.com/office/drawing/2014/main" id="{96473600-340F-4607-84BB-F89AC0BD9E7D}"/>
              </a:ext>
            </a:extLst>
          </p:cNvPr>
          <p:cNvCxnSpPr/>
          <p:nvPr/>
        </p:nvCxnSpPr>
        <p:spPr>
          <a:xfrm>
            <a:off x="5638799" y="2971799"/>
            <a:ext cx="918307" cy="9183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6945BA-37E2-42B1-9AC7-E2382584B8A0}"/>
              </a:ext>
            </a:extLst>
          </p:cNvPr>
          <p:cNvCxnSpPr/>
          <p:nvPr/>
        </p:nvCxnSpPr>
        <p:spPr>
          <a:xfrm>
            <a:off x="5781674" y="3114674"/>
            <a:ext cx="918307" cy="91830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28805BA-F438-47FF-8936-65387787ADF1}"/>
              </a:ext>
            </a:extLst>
          </p:cNvPr>
          <p:cNvCxnSpPr/>
          <p:nvPr/>
        </p:nvCxnSpPr>
        <p:spPr>
          <a:xfrm>
            <a:off x="5924549" y="3257549"/>
            <a:ext cx="918307" cy="918307"/>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107D8-1538-49B6-9635-CAC0386BA2C1}"/>
              </a:ext>
            </a:extLst>
          </p:cNvPr>
          <p:cNvSpPr/>
          <p:nvPr/>
        </p:nvSpPr>
        <p:spPr>
          <a:xfrm>
            <a:off x="3481020" y="511175"/>
            <a:ext cx="136769" cy="571499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6E6E6"/>
              </a:solidFill>
              <a:highlight>
                <a:srgbClr val="FFFF00"/>
              </a:highlight>
              <a:cs typeface="Calibri"/>
            </a:endParaRPr>
          </a:p>
        </p:txBody>
      </p:sp>
    </p:spTree>
    <p:extLst>
      <p:ext uri="{BB962C8B-B14F-4D97-AF65-F5344CB8AC3E}">
        <p14:creationId xmlns:p14="http://schemas.microsoft.com/office/powerpoint/2010/main" val="690844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Terminator 21">
            <a:extLst>
              <a:ext uri="{FF2B5EF4-FFF2-40B4-BE49-F238E27FC236}">
                <a16:creationId xmlns:a16="http://schemas.microsoft.com/office/drawing/2014/main" id="{B1837104-014B-446C-A09A-D91D3294DC9E}"/>
              </a:ext>
            </a:extLst>
          </p:cNvPr>
          <p:cNvSpPr/>
          <p:nvPr/>
        </p:nvSpPr>
        <p:spPr>
          <a:xfrm rot="5400000">
            <a:off x="7905260" y="396204"/>
            <a:ext cx="4767382" cy="2354381"/>
          </a:xfrm>
          <a:prstGeom prst="flowChartTerminator">
            <a:avLst/>
          </a:prstGeom>
          <a:solidFill>
            <a:srgbClr val="F8A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21" name="Flowchart: Terminator 20">
            <a:extLst>
              <a:ext uri="{FF2B5EF4-FFF2-40B4-BE49-F238E27FC236}">
                <a16:creationId xmlns:a16="http://schemas.microsoft.com/office/drawing/2014/main" id="{F9DD5ABB-F2E6-4104-8D12-6A8183C920E1}"/>
              </a:ext>
            </a:extLst>
          </p:cNvPr>
          <p:cNvSpPr/>
          <p:nvPr/>
        </p:nvSpPr>
        <p:spPr>
          <a:xfrm rot="5400000">
            <a:off x="5712068" y="176397"/>
            <a:ext cx="4171459" cy="2334843"/>
          </a:xfrm>
          <a:prstGeom prst="flowChartTerminator">
            <a:avLst/>
          </a:prstGeom>
          <a:solidFill>
            <a:srgbClr val="FFB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2" name="Slide Number Placeholder 1">
            <a:extLst>
              <a:ext uri="{FF2B5EF4-FFF2-40B4-BE49-F238E27FC236}">
                <a16:creationId xmlns:a16="http://schemas.microsoft.com/office/drawing/2014/main" id="{B25A0A85-7D71-41D5-961C-21D87BBC2CEE}"/>
              </a:ext>
            </a:extLst>
          </p:cNvPr>
          <p:cNvSpPr>
            <a:spLocks noGrp="1"/>
          </p:cNvSpPr>
          <p:nvPr>
            <p:ph type="sldNum" sz="quarter" idx="12"/>
          </p:nvPr>
        </p:nvSpPr>
        <p:spPr/>
        <p:txBody>
          <a:bodyPr/>
          <a:lstStyle/>
          <a:p>
            <a:fld id="{330EA680-D336-4FF7-8B7A-9848BB0A1C32}" type="slidenum">
              <a:rPr lang="en-US" smtClean="0">
                <a:solidFill>
                  <a:schemeClr val="bg1"/>
                </a:solidFill>
                <a:latin typeface="Kalinga" panose="020B0502040204020203" pitchFamily="34" charset="0"/>
                <a:cs typeface="Kalinga" panose="020B0502040204020203" pitchFamily="34" charset="0"/>
              </a:rPr>
              <a:t>4</a:t>
            </a:fld>
            <a:endParaRPr lang="en-US">
              <a:solidFill>
                <a:schemeClr val="bg1"/>
              </a:solidFill>
              <a:latin typeface="Kalinga" panose="020B0502040204020203" pitchFamily="34" charset="0"/>
              <a:cs typeface="Kalinga" panose="020B0502040204020203" pitchFamily="34" charset="0"/>
            </a:endParaRPr>
          </a:p>
        </p:txBody>
      </p:sp>
      <p:sp>
        <p:nvSpPr>
          <p:cNvPr id="4" name="Rectangle: Rounded Corners 3">
            <a:extLst>
              <a:ext uri="{FF2B5EF4-FFF2-40B4-BE49-F238E27FC236}">
                <a16:creationId xmlns:a16="http://schemas.microsoft.com/office/drawing/2014/main" id="{E2474896-C323-48F5-87E6-E747545C400C}"/>
              </a:ext>
            </a:extLst>
          </p:cNvPr>
          <p:cNvSpPr/>
          <p:nvPr/>
        </p:nvSpPr>
        <p:spPr>
          <a:xfrm>
            <a:off x="950734" y="3739197"/>
            <a:ext cx="8119063" cy="2300608"/>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spcAft>
                <a:spcPts val="400"/>
              </a:spcAft>
            </a:pPr>
            <a:r>
              <a:rPr lang="en-US" sz="2000" b="1">
                <a:solidFill>
                  <a:srgbClr val="FFFFFF"/>
                </a:solidFill>
                <a:latin typeface="Kalinga"/>
                <a:ea typeface="+mn-lt"/>
                <a:cs typeface="+mn-lt"/>
              </a:rPr>
              <a:t>What if we could: </a:t>
            </a:r>
            <a:endParaRPr lang="en-US" sz="2000" b="1">
              <a:solidFill>
                <a:srgbClr val="FFFFFF"/>
              </a:solidFill>
              <a:latin typeface="Calibri" panose="020F0502020204030204"/>
              <a:ea typeface="+mn-lt"/>
              <a:cs typeface="+mn-lt"/>
            </a:endParaRPr>
          </a:p>
          <a:p>
            <a:pPr lvl="1"/>
            <a:r>
              <a:rPr lang="en-US" sz="2000">
                <a:solidFill>
                  <a:srgbClr val="FFFFFF"/>
                </a:solidFill>
                <a:latin typeface="Kalinga"/>
                <a:ea typeface="+mn-lt"/>
                <a:cs typeface="+mn-lt"/>
              </a:rPr>
              <a:t>Provide an AI based solution to </a:t>
            </a:r>
            <a:r>
              <a:rPr lang="en-US" sz="2000" b="1">
                <a:solidFill>
                  <a:srgbClr val="FFD096"/>
                </a:solidFill>
                <a:latin typeface="Kalinga"/>
                <a:ea typeface="+mn-lt"/>
                <a:cs typeface="+mn-lt"/>
              </a:rPr>
              <a:t>propel momentum</a:t>
            </a:r>
            <a:r>
              <a:rPr lang="en-US" sz="2000">
                <a:solidFill>
                  <a:srgbClr val="FFFFFF"/>
                </a:solidFill>
                <a:latin typeface="Kalinga"/>
                <a:ea typeface="+mn-lt"/>
                <a:cs typeface="+mn-lt"/>
              </a:rPr>
              <a:t> to clean up local landscapes while motivating users with rewards</a:t>
            </a:r>
            <a:endParaRPr lang="en-US" sz="2000">
              <a:cs typeface="Calibri"/>
            </a:endParaRPr>
          </a:p>
          <a:p>
            <a:pPr marL="285750" indent="-285750">
              <a:buFont typeface="Arial"/>
              <a:buChar char="•"/>
            </a:pPr>
            <a:endParaRPr lang="en-US" sz="2000">
              <a:solidFill>
                <a:srgbClr val="FFFFFF"/>
              </a:solidFill>
              <a:latin typeface="Kalinga"/>
              <a:ea typeface="+mn-lt"/>
              <a:cs typeface="+mn-lt"/>
            </a:endParaRPr>
          </a:p>
        </p:txBody>
      </p:sp>
      <p:sp>
        <p:nvSpPr>
          <p:cNvPr id="3" name="Flowchart: Terminator 2">
            <a:extLst>
              <a:ext uri="{FF2B5EF4-FFF2-40B4-BE49-F238E27FC236}">
                <a16:creationId xmlns:a16="http://schemas.microsoft.com/office/drawing/2014/main" id="{D0BD6C27-1DDB-461F-8DD6-969B2C080D29}"/>
              </a:ext>
            </a:extLst>
          </p:cNvPr>
          <p:cNvSpPr/>
          <p:nvPr/>
        </p:nvSpPr>
        <p:spPr>
          <a:xfrm rot="5400000">
            <a:off x="3592146" y="-28758"/>
            <a:ext cx="3428998" cy="2334843"/>
          </a:xfrm>
          <a:prstGeom prst="flowChartTerminator">
            <a:avLst/>
          </a:prstGeom>
          <a:solidFill>
            <a:srgbClr val="FFD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9" name="TextBox 8">
            <a:extLst>
              <a:ext uri="{FF2B5EF4-FFF2-40B4-BE49-F238E27FC236}">
                <a16:creationId xmlns:a16="http://schemas.microsoft.com/office/drawing/2014/main" id="{BEF6D5B1-3929-46BF-B0FB-A5A7B2BEEF1C}"/>
              </a:ext>
            </a:extLst>
          </p:cNvPr>
          <p:cNvSpPr txBox="1"/>
          <p:nvPr/>
        </p:nvSpPr>
        <p:spPr>
          <a:xfrm>
            <a:off x="4460631" y="1461476"/>
            <a:ext cx="17076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FF"/>
                </a:solidFill>
                <a:latin typeface="Kalinga"/>
                <a:cs typeface="Segoe UI"/>
              </a:rPr>
              <a:t>AI for Litter &amp; Recycling  Detection</a:t>
            </a:r>
          </a:p>
        </p:txBody>
      </p:sp>
      <p:sp>
        <p:nvSpPr>
          <p:cNvPr id="11" name="TextBox 10">
            <a:extLst>
              <a:ext uri="{FF2B5EF4-FFF2-40B4-BE49-F238E27FC236}">
                <a16:creationId xmlns:a16="http://schemas.microsoft.com/office/drawing/2014/main" id="{8C33F224-A409-4639-817F-7EE9E24933E6}"/>
              </a:ext>
            </a:extLst>
          </p:cNvPr>
          <p:cNvSpPr txBox="1"/>
          <p:nvPr/>
        </p:nvSpPr>
        <p:spPr>
          <a:xfrm>
            <a:off x="6844322" y="1998784"/>
            <a:ext cx="19128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FF"/>
                </a:solidFill>
                <a:latin typeface="Kalinga"/>
                <a:cs typeface="Segoe UI"/>
              </a:rPr>
              <a:t>Popularity of Cleanup Challenges</a:t>
            </a:r>
          </a:p>
        </p:txBody>
      </p:sp>
      <p:sp>
        <p:nvSpPr>
          <p:cNvPr id="14" name="TextBox 13">
            <a:extLst>
              <a:ext uri="{FF2B5EF4-FFF2-40B4-BE49-F238E27FC236}">
                <a16:creationId xmlns:a16="http://schemas.microsoft.com/office/drawing/2014/main" id="{37FD9718-7A7D-4FA5-B1B0-231301874991}"/>
              </a:ext>
            </a:extLst>
          </p:cNvPr>
          <p:cNvSpPr txBox="1"/>
          <p:nvPr/>
        </p:nvSpPr>
        <p:spPr>
          <a:xfrm>
            <a:off x="9267092" y="2321168"/>
            <a:ext cx="21277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FF"/>
                </a:solidFill>
                <a:latin typeface="Kalinga"/>
                <a:cs typeface="Segoe UI"/>
              </a:rPr>
              <a:t>Corporate &amp; Municipal Environmental Initiatives</a:t>
            </a:r>
          </a:p>
        </p:txBody>
      </p:sp>
      <p:sp>
        <p:nvSpPr>
          <p:cNvPr id="16" name="TextBox 15">
            <a:extLst>
              <a:ext uri="{FF2B5EF4-FFF2-40B4-BE49-F238E27FC236}">
                <a16:creationId xmlns:a16="http://schemas.microsoft.com/office/drawing/2014/main" id="{E209C025-166A-4440-BE78-FE1088C2AA93}"/>
              </a:ext>
            </a:extLst>
          </p:cNvPr>
          <p:cNvSpPr txBox="1"/>
          <p:nvPr/>
        </p:nvSpPr>
        <p:spPr>
          <a:xfrm>
            <a:off x="904630" y="1207476"/>
            <a:ext cx="346612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Kalinga"/>
                <a:cs typeface="Segoe UI"/>
              </a:rPr>
              <a:t>Existing</a:t>
            </a:r>
          </a:p>
          <a:p>
            <a:r>
              <a:rPr lang="en-US" sz="4000" b="1">
                <a:solidFill>
                  <a:srgbClr val="FFFFFF"/>
                </a:solidFill>
                <a:latin typeface="Kalinga"/>
                <a:cs typeface="Segoe UI"/>
              </a:rPr>
              <a:t>Motivation</a:t>
            </a:r>
          </a:p>
        </p:txBody>
      </p:sp>
    </p:spTree>
    <p:extLst>
      <p:ext uri="{BB962C8B-B14F-4D97-AF65-F5344CB8AC3E}">
        <p14:creationId xmlns:p14="http://schemas.microsoft.com/office/powerpoint/2010/main" val="497285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A7466-92F3-4597-8964-ED47CAEB5E24}"/>
              </a:ext>
            </a:extLst>
          </p:cNvPr>
          <p:cNvSpPr>
            <a:spLocks noGrp="1"/>
          </p:cNvSpPr>
          <p:nvPr>
            <p:ph idx="1"/>
          </p:nvPr>
        </p:nvSpPr>
        <p:spPr>
          <a:xfrm>
            <a:off x="1214065" y="4499529"/>
            <a:ext cx="2667593" cy="1204876"/>
          </a:xfrm>
        </p:spPr>
        <p:txBody>
          <a:bodyPr vert="horz" lIns="91440" tIns="45720" rIns="91440" bIns="45720" rtlCol="0" anchor="t">
            <a:noAutofit/>
          </a:bodyPr>
          <a:lstStyle/>
          <a:p>
            <a:pPr marL="0" indent="0" algn="ctr">
              <a:lnSpc>
                <a:spcPct val="100000"/>
              </a:lnSpc>
              <a:spcAft>
                <a:spcPts val="800"/>
              </a:spcAft>
              <a:buNone/>
            </a:pPr>
            <a:r>
              <a:rPr lang="en-US">
                <a:solidFill>
                  <a:srgbClr val="FFFFFF"/>
                </a:solidFill>
                <a:latin typeface="Kalinga"/>
                <a:ea typeface="+mn-lt"/>
                <a:cs typeface="+mn-lt"/>
              </a:rPr>
              <a:t>Gamified Platform</a:t>
            </a:r>
          </a:p>
        </p:txBody>
      </p:sp>
      <p:sp>
        <p:nvSpPr>
          <p:cNvPr id="6" name="Slide Number Placeholder 5">
            <a:extLst>
              <a:ext uri="{FF2B5EF4-FFF2-40B4-BE49-F238E27FC236}">
                <a16:creationId xmlns:a16="http://schemas.microsoft.com/office/drawing/2014/main" id="{448140C7-0FAA-4434-BE22-59EA4A837DD6}"/>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5</a:t>
            </a:fld>
            <a:endParaRPr lang="en-US">
              <a:solidFill>
                <a:srgbClr val="FFFFFF"/>
              </a:solidFill>
              <a:latin typeface="Kalinga"/>
              <a:cs typeface="Kalinga"/>
            </a:endParaRPr>
          </a:p>
        </p:txBody>
      </p:sp>
      <p:pic>
        <p:nvPicPr>
          <p:cNvPr id="7" name="Graphic 6" descr="Game controller with solid fill">
            <a:extLst>
              <a:ext uri="{FF2B5EF4-FFF2-40B4-BE49-F238E27FC236}">
                <a16:creationId xmlns:a16="http://schemas.microsoft.com/office/drawing/2014/main" id="{ADC688CF-CEFE-4BFA-80BD-205AF54403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0619" y="2452342"/>
            <a:ext cx="2134484" cy="2134484"/>
          </a:xfrm>
          <a:prstGeom prst="rect">
            <a:avLst/>
          </a:prstGeom>
        </p:spPr>
      </p:pic>
      <p:pic>
        <p:nvPicPr>
          <p:cNvPr id="10" name="Graphic 9" descr="Trophy with solid fill">
            <a:extLst>
              <a:ext uri="{FF2B5EF4-FFF2-40B4-BE49-F238E27FC236}">
                <a16:creationId xmlns:a16="http://schemas.microsoft.com/office/drawing/2014/main" id="{1F254879-9221-4E1C-B02C-7F1C4F85E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8757" y="2541989"/>
            <a:ext cx="1946226" cy="1946226"/>
          </a:xfrm>
          <a:prstGeom prst="rect">
            <a:avLst/>
          </a:prstGeom>
        </p:spPr>
      </p:pic>
      <p:sp>
        <p:nvSpPr>
          <p:cNvPr id="12" name="TextBox 11">
            <a:extLst>
              <a:ext uri="{FF2B5EF4-FFF2-40B4-BE49-F238E27FC236}">
                <a16:creationId xmlns:a16="http://schemas.microsoft.com/office/drawing/2014/main" id="{93A1AFA7-3556-46AB-947B-6040EBA9DEA4}"/>
              </a:ext>
            </a:extLst>
          </p:cNvPr>
          <p:cNvSpPr txBox="1"/>
          <p:nvPr/>
        </p:nvSpPr>
        <p:spPr>
          <a:xfrm>
            <a:off x="2374815" y="1193954"/>
            <a:ext cx="7442368" cy="769441"/>
          </a:xfrm>
          <a:prstGeom prst="rect">
            <a:avLst/>
          </a:prstGeom>
          <a:noFill/>
        </p:spPr>
        <p:txBody>
          <a:bodyPr wrap="square">
            <a:spAutoFit/>
          </a:bodyPr>
          <a:lstStyle/>
          <a:p>
            <a:pPr marL="0" indent="0" algn="ctr">
              <a:lnSpc>
                <a:spcPct val="100000"/>
              </a:lnSpc>
              <a:spcAft>
                <a:spcPts val="800"/>
              </a:spcAft>
              <a:buNone/>
            </a:pPr>
            <a:r>
              <a:rPr lang="en-US" sz="4400" b="1">
                <a:solidFill>
                  <a:srgbClr val="FFFFFF"/>
                </a:solidFill>
                <a:latin typeface="Kalinga"/>
                <a:cs typeface="Calibri"/>
              </a:rPr>
              <a:t>cash the trash</a:t>
            </a:r>
          </a:p>
        </p:txBody>
      </p:sp>
      <p:sp>
        <p:nvSpPr>
          <p:cNvPr id="15" name="Content Placeholder 2">
            <a:extLst>
              <a:ext uri="{FF2B5EF4-FFF2-40B4-BE49-F238E27FC236}">
                <a16:creationId xmlns:a16="http://schemas.microsoft.com/office/drawing/2014/main" id="{BCD4DC4F-3EAF-4F5A-A0F6-89BDA2960629}"/>
              </a:ext>
            </a:extLst>
          </p:cNvPr>
          <p:cNvSpPr txBox="1">
            <a:spLocks/>
          </p:cNvSpPr>
          <p:nvPr/>
        </p:nvSpPr>
        <p:spPr>
          <a:xfrm>
            <a:off x="4737465" y="4595791"/>
            <a:ext cx="2717069" cy="5182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800"/>
              </a:spcAft>
              <a:buFont typeface="Arial" panose="020B0604020202020204" pitchFamily="34" charset="0"/>
              <a:buNone/>
            </a:pPr>
            <a:r>
              <a:rPr lang="en-US">
                <a:solidFill>
                  <a:srgbClr val="FFFFFF"/>
                </a:solidFill>
                <a:latin typeface="Kalinga"/>
                <a:ea typeface="+mn-lt"/>
                <a:cs typeface="+mn-lt"/>
              </a:rPr>
              <a:t>Incentives</a:t>
            </a:r>
          </a:p>
        </p:txBody>
      </p:sp>
      <p:pic>
        <p:nvPicPr>
          <p:cNvPr id="27" name="Graphic 26" descr="Podium with solid fill">
            <a:extLst>
              <a:ext uri="{FF2B5EF4-FFF2-40B4-BE49-F238E27FC236}">
                <a16:creationId xmlns:a16="http://schemas.microsoft.com/office/drawing/2014/main" id="{80120211-275D-476C-998B-539A612B4E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895" y="2452340"/>
            <a:ext cx="2134483" cy="2134483"/>
          </a:xfrm>
          <a:prstGeom prst="rect">
            <a:avLst/>
          </a:prstGeom>
        </p:spPr>
      </p:pic>
      <p:sp>
        <p:nvSpPr>
          <p:cNvPr id="28" name="Content Placeholder 2">
            <a:extLst>
              <a:ext uri="{FF2B5EF4-FFF2-40B4-BE49-F238E27FC236}">
                <a16:creationId xmlns:a16="http://schemas.microsoft.com/office/drawing/2014/main" id="{04F88F5D-F168-4A3E-8AD6-5CB46B83741F}"/>
              </a:ext>
            </a:extLst>
          </p:cNvPr>
          <p:cNvSpPr txBox="1">
            <a:spLocks/>
          </p:cNvSpPr>
          <p:nvPr/>
        </p:nvSpPr>
        <p:spPr>
          <a:xfrm>
            <a:off x="8285601" y="4592696"/>
            <a:ext cx="2717069" cy="10665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solidFill>
                  <a:srgbClr val="FFFFFF"/>
                </a:solidFill>
                <a:latin typeface="Kalinga"/>
                <a:ea typeface="+mn-lt"/>
                <a:cs typeface="+mn-lt"/>
              </a:rPr>
              <a:t>Community</a:t>
            </a:r>
            <a:endParaRPr lang="en-US">
              <a:cs typeface="Calibri" panose="020F0502020204030204"/>
            </a:endParaRPr>
          </a:p>
          <a:p>
            <a:pPr marL="0" indent="0" algn="ctr">
              <a:lnSpc>
                <a:spcPct val="100000"/>
              </a:lnSpc>
              <a:spcBef>
                <a:spcPts val="0"/>
              </a:spcBef>
              <a:buFont typeface="Arial" panose="020B0604020202020204" pitchFamily="34" charset="0"/>
              <a:buNone/>
            </a:pPr>
            <a:r>
              <a:rPr lang="en-US">
                <a:solidFill>
                  <a:srgbClr val="FFFFFF"/>
                </a:solidFill>
                <a:latin typeface="Kalinga"/>
                <a:ea typeface="+mn-lt"/>
                <a:cs typeface="+mn-lt"/>
              </a:rPr>
              <a:t>Challenges</a:t>
            </a:r>
            <a:endParaRPr lang="en-US">
              <a:cs typeface="Calibri" panose="020F0502020204030204"/>
            </a:endParaRPr>
          </a:p>
        </p:txBody>
      </p:sp>
      <p:sp>
        <p:nvSpPr>
          <p:cNvPr id="29" name="Rectangle: Rounded Corners 28">
            <a:extLst>
              <a:ext uri="{FF2B5EF4-FFF2-40B4-BE49-F238E27FC236}">
                <a16:creationId xmlns:a16="http://schemas.microsoft.com/office/drawing/2014/main" id="{441F3854-C570-4253-A3C0-74B4CCB8D9E8}"/>
              </a:ext>
            </a:extLst>
          </p:cNvPr>
          <p:cNvSpPr/>
          <p:nvPr/>
        </p:nvSpPr>
        <p:spPr>
          <a:xfrm>
            <a:off x="6198551" y="3889295"/>
            <a:ext cx="1091913" cy="595824"/>
          </a:xfrm>
          <a:prstGeom prst="roundRect">
            <a:avLst>
              <a:gd name="adj" fmla="val 19792"/>
            </a:avLst>
          </a:prstGeom>
          <a:solidFill>
            <a:srgbClr val="E6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A" sz="4000">
              <a:solidFill>
                <a:srgbClr val="C973FF"/>
              </a:solidFill>
              <a:latin typeface="Kalinga" panose="020B0502040204020203" pitchFamily="34" charset="0"/>
              <a:cs typeface="Kalinga" panose="020B0502040204020203" pitchFamily="34" charset="0"/>
            </a:endParaRPr>
          </a:p>
        </p:txBody>
      </p:sp>
      <p:sp>
        <p:nvSpPr>
          <p:cNvPr id="30" name="TextBox 29">
            <a:extLst>
              <a:ext uri="{FF2B5EF4-FFF2-40B4-BE49-F238E27FC236}">
                <a16:creationId xmlns:a16="http://schemas.microsoft.com/office/drawing/2014/main" id="{B3F6E4B1-9546-420C-9865-79997665F739}"/>
              </a:ext>
            </a:extLst>
          </p:cNvPr>
          <p:cNvSpPr txBox="1"/>
          <p:nvPr/>
        </p:nvSpPr>
        <p:spPr>
          <a:xfrm>
            <a:off x="6441370" y="3939068"/>
            <a:ext cx="606276" cy="584775"/>
          </a:xfrm>
          <a:prstGeom prst="rect">
            <a:avLst/>
          </a:prstGeom>
          <a:noFill/>
        </p:spPr>
        <p:txBody>
          <a:bodyPr wrap="square" rtlCol="0">
            <a:spAutoFit/>
          </a:bodyPr>
          <a:lstStyle/>
          <a:p>
            <a:pPr algn="ctr"/>
            <a:r>
              <a:rPr lang="en-US" sz="3200">
                <a:solidFill>
                  <a:srgbClr val="C973FF"/>
                </a:solidFill>
                <a:latin typeface="Kalinga" panose="020B0502040204020203" pitchFamily="34" charset="0"/>
                <a:cs typeface="Kalinga" panose="020B0502040204020203" pitchFamily="34" charset="0"/>
              </a:rPr>
              <a:t>$</a:t>
            </a:r>
            <a:endParaRPr lang="en-CA" sz="3200">
              <a:solidFill>
                <a:srgbClr val="C973FF"/>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3359642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CE11A9F-8D9E-4262-83EE-7BC528C6D8B7}"/>
              </a:ext>
            </a:extLst>
          </p:cNvPr>
          <p:cNvSpPr/>
          <p:nvPr/>
        </p:nvSpPr>
        <p:spPr>
          <a:xfrm>
            <a:off x="898769" y="503115"/>
            <a:ext cx="10388665" cy="5851071"/>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lide Number Placeholder 71">
            <a:extLst>
              <a:ext uri="{FF2B5EF4-FFF2-40B4-BE49-F238E27FC236}">
                <a16:creationId xmlns:a16="http://schemas.microsoft.com/office/drawing/2014/main" id="{A8BA91C9-CA1C-418B-A0F3-FDDF8E00CD6A}"/>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6</a:t>
            </a:fld>
            <a:endParaRPr lang="en-US">
              <a:solidFill>
                <a:srgbClr val="FFFFFF"/>
              </a:solidFill>
              <a:latin typeface="Kalinga"/>
              <a:cs typeface="Kalinga"/>
            </a:endParaRPr>
          </a:p>
        </p:txBody>
      </p:sp>
      <p:sp>
        <p:nvSpPr>
          <p:cNvPr id="24" name="Rounded Rectangle 23">
            <a:extLst>
              <a:ext uri="{FF2B5EF4-FFF2-40B4-BE49-F238E27FC236}">
                <a16:creationId xmlns:a16="http://schemas.microsoft.com/office/drawing/2014/main" id="{A8718A3E-EBE3-F64B-BA7D-4CB8470D080C}"/>
              </a:ext>
            </a:extLst>
          </p:cNvPr>
          <p:cNvSpPr/>
          <p:nvPr/>
        </p:nvSpPr>
        <p:spPr>
          <a:xfrm>
            <a:off x="5706796" y="3486348"/>
            <a:ext cx="963042" cy="1135431"/>
          </a:xfrm>
          <a:prstGeom prst="roundRect">
            <a:avLst/>
          </a:prstGeom>
          <a:solidFill>
            <a:srgbClr val="FFB5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79D3F2D-B837-0646-BDFD-7C337B34DFF3}"/>
              </a:ext>
            </a:extLst>
          </p:cNvPr>
          <p:cNvGrpSpPr/>
          <p:nvPr/>
        </p:nvGrpSpPr>
        <p:grpSpPr>
          <a:xfrm>
            <a:off x="1620599" y="2981939"/>
            <a:ext cx="9317276" cy="1808894"/>
            <a:chOff x="1503515" y="2057389"/>
            <a:chExt cx="7635759" cy="1372921"/>
          </a:xfrm>
        </p:grpSpPr>
        <p:grpSp>
          <p:nvGrpSpPr>
            <p:cNvPr id="16" name="Group 15">
              <a:extLst>
                <a:ext uri="{FF2B5EF4-FFF2-40B4-BE49-F238E27FC236}">
                  <a16:creationId xmlns:a16="http://schemas.microsoft.com/office/drawing/2014/main" id="{DE5D6B2D-412C-8E4B-98FA-A3DD5A44BFBD}"/>
                </a:ext>
              </a:extLst>
            </p:cNvPr>
            <p:cNvGrpSpPr/>
            <p:nvPr/>
          </p:nvGrpSpPr>
          <p:grpSpPr>
            <a:xfrm>
              <a:off x="3102054" y="2078615"/>
              <a:ext cx="1568859" cy="1269278"/>
              <a:chOff x="2322371" y="4266877"/>
              <a:chExt cx="1568859" cy="1269278"/>
            </a:xfrm>
          </p:grpSpPr>
          <p:pic>
            <p:nvPicPr>
              <p:cNvPr id="139" name="Picture 139" descr="A picture containing sky, ground, outdoor&#10;&#10;Description automatically generated">
                <a:extLst>
                  <a:ext uri="{FF2B5EF4-FFF2-40B4-BE49-F238E27FC236}">
                    <a16:creationId xmlns:a16="http://schemas.microsoft.com/office/drawing/2014/main" id="{936A4DC6-F917-403E-B2DE-C9988417CB6F}"/>
                  </a:ext>
                </a:extLst>
              </p:cNvPr>
              <p:cNvPicPr>
                <a:picLocks noChangeAspect="1"/>
              </p:cNvPicPr>
              <p:nvPr/>
            </p:nvPicPr>
            <p:blipFill>
              <a:blip r:embed="rId3"/>
              <a:stretch>
                <a:fillRect/>
              </a:stretch>
            </p:blipFill>
            <p:spPr>
              <a:xfrm>
                <a:off x="2354093" y="4504261"/>
                <a:ext cx="1115503" cy="1031894"/>
              </a:xfrm>
              <a:prstGeom prst="rect">
                <a:avLst/>
              </a:prstGeom>
            </p:spPr>
          </p:pic>
          <p:sp>
            <p:nvSpPr>
              <p:cNvPr id="361" name="TextBox 360">
                <a:extLst>
                  <a:ext uri="{FF2B5EF4-FFF2-40B4-BE49-F238E27FC236}">
                    <a16:creationId xmlns:a16="http://schemas.microsoft.com/office/drawing/2014/main" id="{AEBECDF8-EF93-4F0D-BEFC-02156E9650BE}"/>
                  </a:ext>
                </a:extLst>
              </p:cNvPr>
              <p:cNvSpPr txBox="1"/>
              <p:nvPr/>
            </p:nvSpPr>
            <p:spPr>
              <a:xfrm>
                <a:off x="2322371" y="4266877"/>
                <a:ext cx="15688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Kalinga"/>
                    <a:cs typeface="Kalinga"/>
                  </a:rPr>
                  <a:t>Annotated Image</a:t>
                </a:r>
              </a:p>
            </p:txBody>
          </p:sp>
        </p:grpSp>
        <p:pic>
          <p:nvPicPr>
            <p:cNvPr id="12" name="Picture 11" descr="A picture containing sky, outdoor, ground, people&#10;&#10;Description automatically generated">
              <a:extLst>
                <a:ext uri="{FF2B5EF4-FFF2-40B4-BE49-F238E27FC236}">
                  <a16:creationId xmlns:a16="http://schemas.microsoft.com/office/drawing/2014/main" id="{B72F226D-A0F4-364B-81A3-80D832278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770" y="2311555"/>
              <a:ext cx="1031894" cy="1031894"/>
            </a:xfrm>
            <a:prstGeom prst="rect">
              <a:avLst/>
            </a:prstGeom>
          </p:spPr>
        </p:pic>
        <p:sp>
          <p:nvSpPr>
            <p:cNvPr id="26" name="TextBox 25">
              <a:extLst>
                <a:ext uri="{FF2B5EF4-FFF2-40B4-BE49-F238E27FC236}">
                  <a16:creationId xmlns:a16="http://schemas.microsoft.com/office/drawing/2014/main" id="{3A764FDF-116C-B745-A8ED-FE5232D553A5}"/>
                </a:ext>
              </a:extLst>
            </p:cNvPr>
            <p:cNvSpPr txBox="1"/>
            <p:nvPr/>
          </p:nvSpPr>
          <p:spPr>
            <a:xfrm>
              <a:off x="1503515" y="2084099"/>
              <a:ext cx="1260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Kalinga"/>
                  <a:cs typeface="Kalinga"/>
                </a:rPr>
                <a:t>Original Image</a:t>
              </a:r>
            </a:p>
          </p:txBody>
        </p:sp>
        <p:grpSp>
          <p:nvGrpSpPr>
            <p:cNvPr id="42" name="Group 41">
              <a:extLst>
                <a:ext uri="{FF2B5EF4-FFF2-40B4-BE49-F238E27FC236}">
                  <a16:creationId xmlns:a16="http://schemas.microsoft.com/office/drawing/2014/main" id="{1A6469F5-CE80-B74C-B62A-33D7EF7BB1D9}"/>
                </a:ext>
              </a:extLst>
            </p:cNvPr>
            <p:cNvGrpSpPr/>
            <p:nvPr/>
          </p:nvGrpSpPr>
          <p:grpSpPr>
            <a:xfrm>
              <a:off x="6265747" y="2352216"/>
              <a:ext cx="2873527" cy="1078094"/>
              <a:chOff x="2082226" y="2043151"/>
              <a:chExt cx="3396819" cy="1128260"/>
            </a:xfrm>
          </p:grpSpPr>
          <p:sp>
            <p:nvSpPr>
              <p:cNvPr id="43" name="Rectangle: Rounded Corners 3">
                <a:extLst>
                  <a:ext uri="{FF2B5EF4-FFF2-40B4-BE49-F238E27FC236}">
                    <a16:creationId xmlns:a16="http://schemas.microsoft.com/office/drawing/2014/main" id="{4F3081E9-01CF-7141-B00B-18FDE823E762}"/>
                  </a:ext>
                </a:extLst>
              </p:cNvPr>
              <p:cNvSpPr/>
              <p:nvPr/>
            </p:nvSpPr>
            <p:spPr>
              <a:xfrm>
                <a:off x="2082226" y="2099581"/>
                <a:ext cx="3396819" cy="955316"/>
              </a:xfrm>
              <a:prstGeom prst="roundRect">
                <a:avLst/>
              </a:prstGeom>
              <a:solidFill>
                <a:srgbClr val="F8A6C2"/>
              </a:solidFill>
              <a:ln>
                <a:solidFill>
                  <a:srgbClr val="F8A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a:extLst>
                  <a:ext uri="{FF2B5EF4-FFF2-40B4-BE49-F238E27FC236}">
                    <a16:creationId xmlns:a16="http://schemas.microsoft.com/office/drawing/2014/main" id="{9D61E7C0-E679-C248-903A-E338A9775F60}"/>
                  </a:ext>
                </a:extLst>
              </p:cNvPr>
              <p:cNvSpPr txBox="1">
                <a:spLocks/>
              </p:cNvSpPr>
              <p:nvPr/>
            </p:nvSpPr>
            <p:spPr>
              <a:xfrm>
                <a:off x="2287770" y="2043151"/>
                <a:ext cx="2975963"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rgbClr val="FFFFFF"/>
                    </a:solidFill>
                    <a:latin typeface="Kalinga"/>
                    <a:cs typeface="Kalinga"/>
                  </a:rPr>
                  <a:t>Our Model</a:t>
                </a:r>
              </a:p>
            </p:txBody>
          </p:sp>
        </p:grpSp>
        <p:grpSp>
          <p:nvGrpSpPr>
            <p:cNvPr id="25" name="Group 24">
              <a:extLst>
                <a:ext uri="{FF2B5EF4-FFF2-40B4-BE49-F238E27FC236}">
                  <a16:creationId xmlns:a16="http://schemas.microsoft.com/office/drawing/2014/main" id="{C63D40C4-ABBD-2F48-8CB2-D0699ECC040F}"/>
                </a:ext>
              </a:extLst>
            </p:cNvPr>
            <p:cNvGrpSpPr/>
            <p:nvPr/>
          </p:nvGrpSpPr>
          <p:grpSpPr>
            <a:xfrm>
              <a:off x="4551401" y="2057389"/>
              <a:ext cx="1468119" cy="1213515"/>
              <a:chOff x="3407823" y="4073117"/>
              <a:chExt cx="1468119" cy="1213515"/>
            </a:xfrm>
          </p:grpSpPr>
          <p:sp>
            <p:nvSpPr>
              <p:cNvPr id="546" name="TextBox 545">
                <a:extLst>
                  <a:ext uri="{FF2B5EF4-FFF2-40B4-BE49-F238E27FC236}">
                    <a16:creationId xmlns:a16="http://schemas.microsoft.com/office/drawing/2014/main" id="{52763C10-198E-429F-9403-61C6426FE5DD}"/>
                  </a:ext>
                </a:extLst>
              </p:cNvPr>
              <p:cNvSpPr txBox="1"/>
              <p:nvPr/>
            </p:nvSpPr>
            <p:spPr>
              <a:xfrm>
                <a:off x="3407823" y="4073117"/>
                <a:ext cx="1468119" cy="3503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Kalinga"/>
                    <a:cs typeface="Kalinga"/>
                  </a:rPr>
                  <a:t>Text File for </a:t>
                </a:r>
                <a:endParaRPr lang="en-US">
                  <a:solidFill>
                    <a:schemeClr val="bg1"/>
                  </a:solidFill>
                </a:endParaRPr>
              </a:p>
              <a:p>
                <a:pPr algn="ctr"/>
                <a:r>
                  <a:rPr lang="en-US" sz="1200">
                    <a:solidFill>
                      <a:schemeClr val="bg1"/>
                    </a:solidFill>
                    <a:latin typeface="Kalinga"/>
                    <a:cs typeface="Kalinga"/>
                  </a:rPr>
                  <a:t>Bounding Boxes</a:t>
                </a:r>
                <a:endParaRPr lang="en-US">
                  <a:solidFill>
                    <a:schemeClr val="bg1"/>
                  </a:solidFill>
                </a:endParaRPr>
              </a:p>
            </p:txBody>
          </p:sp>
          <p:sp>
            <p:nvSpPr>
              <p:cNvPr id="48" name="TextBox 47">
                <a:extLst>
                  <a:ext uri="{FF2B5EF4-FFF2-40B4-BE49-F238E27FC236}">
                    <a16:creationId xmlns:a16="http://schemas.microsoft.com/office/drawing/2014/main" id="{393C12B7-3E8C-954B-8701-C9ED9464892D}"/>
                  </a:ext>
                </a:extLst>
              </p:cNvPr>
              <p:cNvSpPr txBox="1"/>
              <p:nvPr/>
            </p:nvSpPr>
            <p:spPr>
              <a:xfrm>
                <a:off x="3705503" y="4492401"/>
                <a:ext cx="789239" cy="794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Kalinga"/>
                    <a:cs typeface="Kalinga"/>
                  </a:rPr>
                  <a:t>[ 3 ]</a:t>
                </a:r>
              </a:p>
              <a:p>
                <a:pPr algn="ctr"/>
                <a:r>
                  <a:rPr lang="en-US" sz="1200">
                    <a:solidFill>
                      <a:schemeClr val="bg1"/>
                    </a:solidFill>
                    <a:latin typeface="Kalinga"/>
                    <a:cs typeface="Kalinga"/>
                  </a:rPr>
                  <a:t>High,</a:t>
                </a:r>
              </a:p>
              <a:p>
                <a:pPr algn="ctr"/>
                <a:endParaRPr lang="en-US" sz="1200">
                  <a:solidFill>
                    <a:schemeClr val="bg1"/>
                  </a:solidFill>
                  <a:latin typeface="Kalinga"/>
                  <a:cs typeface="Kalinga"/>
                </a:endParaRPr>
              </a:p>
              <a:p>
                <a:pPr algn="ctr"/>
                <a:r>
                  <a:rPr lang="en-US" sz="1200">
                    <a:solidFill>
                      <a:schemeClr val="bg1"/>
                    </a:solidFill>
                    <a:latin typeface="Kalinga"/>
                    <a:cs typeface="Kalinga"/>
                  </a:rPr>
                  <a:t>[ 2 ]</a:t>
                </a:r>
              </a:p>
              <a:p>
                <a:pPr algn="ctr"/>
                <a:r>
                  <a:rPr lang="en-US" sz="1200">
                    <a:solidFill>
                      <a:schemeClr val="bg1"/>
                    </a:solidFill>
                    <a:latin typeface="Kalinga"/>
                    <a:cs typeface="Kalinga"/>
                  </a:rPr>
                  <a:t>Moderate</a:t>
                </a:r>
              </a:p>
            </p:txBody>
          </p:sp>
        </p:grpSp>
        <p:pic>
          <p:nvPicPr>
            <p:cNvPr id="30" name="Graphic 29" descr="Arrow: Straight with solid fill">
              <a:extLst>
                <a:ext uri="{FF2B5EF4-FFF2-40B4-BE49-F238E27FC236}">
                  <a16:creationId xmlns:a16="http://schemas.microsoft.com/office/drawing/2014/main" id="{763820F2-ADF0-8344-8BB3-C581E25ADC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2566166" y="2542990"/>
              <a:ext cx="573374" cy="474471"/>
            </a:xfrm>
            <a:prstGeom prst="rect">
              <a:avLst/>
            </a:prstGeom>
          </p:spPr>
        </p:pic>
        <p:pic>
          <p:nvPicPr>
            <p:cNvPr id="62" name="Graphic 61" descr="Arrow: Straight with solid fill">
              <a:extLst>
                <a:ext uri="{FF2B5EF4-FFF2-40B4-BE49-F238E27FC236}">
                  <a16:creationId xmlns:a16="http://schemas.microsoft.com/office/drawing/2014/main" id="{B1B9E559-E470-584F-89A7-A9B9814A33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277477" y="2562522"/>
              <a:ext cx="573374" cy="474471"/>
            </a:xfrm>
            <a:prstGeom prst="rect">
              <a:avLst/>
            </a:prstGeom>
          </p:spPr>
        </p:pic>
      </p:grpSp>
      <p:pic>
        <p:nvPicPr>
          <p:cNvPr id="63" name="Graphic 62" descr="Arrow: Straight with solid fill">
            <a:extLst>
              <a:ext uri="{FF2B5EF4-FFF2-40B4-BE49-F238E27FC236}">
                <a16:creationId xmlns:a16="http://schemas.microsoft.com/office/drawing/2014/main" id="{19A53185-3D34-7447-8DCD-C117089D1D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700593" y="3618169"/>
            <a:ext cx="699640" cy="625140"/>
          </a:xfrm>
          <a:prstGeom prst="rect">
            <a:avLst/>
          </a:prstGeom>
        </p:spPr>
      </p:pic>
      <p:graphicFrame>
        <p:nvGraphicFramePr>
          <p:cNvPr id="135" name="Diagram 11">
            <a:extLst>
              <a:ext uri="{FF2B5EF4-FFF2-40B4-BE49-F238E27FC236}">
                <a16:creationId xmlns:a16="http://schemas.microsoft.com/office/drawing/2014/main" id="{DEC18AD3-E513-44FB-B291-75DD03EFBD43}"/>
              </a:ext>
            </a:extLst>
          </p:cNvPr>
          <p:cNvGraphicFramePr/>
          <p:nvPr>
            <p:extLst>
              <p:ext uri="{D42A27DB-BD31-4B8C-83A1-F6EECF244321}">
                <p14:modId xmlns:p14="http://schemas.microsoft.com/office/powerpoint/2010/main" val="688625712"/>
              </p:ext>
            </p:extLst>
          </p:nvPr>
        </p:nvGraphicFramePr>
        <p:xfrm>
          <a:off x="5874873" y="912581"/>
          <a:ext cx="4278275" cy="19127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45" name="Title 1">
            <a:extLst>
              <a:ext uri="{FF2B5EF4-FFF2-40B4-BE49-F238E27FC236}">
                <a16:creationId xmlns:a16="http://schemas.microsoft.com/office/drawing/2014/main" id="{5711966A-7B5F-4928-8C55-A32F60A9C24F}"/>
              </a:ext>
            </a:extLst>
          </p:cNvPr>
          <p:cNvSpPr>
            <a:spLocks noGrp="1"/>
          </p:cNvSpPr>
          <p:nvPr>
            <p:ph type="title"/>
          </p:nvPr>
        </p:nvSpPr>
        <p:spPr>
          <a:xfrm>
            <a:off x="1574730" y="913597"/>
            <a:ext cx="4001617" cy="1128260"/>
          </a:xfrm>
        </p:spPr>
        <p:txBody>
          <a:bodyPr/>
          <a:lstStyle/>
          <a:p>
            <a:pPr algn="ctr"/>
            <a:r>
              <a:rPr lang="en-US">
                <a:solidFill>
                  <a:srgbClr val="FFFFFF"/>
                </a:solidFill>
                <a:latin typeface="Kalinga"/>
                <a:cs typeface="Kalinga"/>
              </a:rPr>
              <a:t>Our Dataset</a:t>
            </a:r>
          </a:p>
        </p:txBody>
      </p:sp>
    </p:spTree>
    <p:extLst>
      <p:ext uri="{BB962C8B-B14F-4D97-AF65-F5344CB8AC3E}">
        <p14:creationId xmlns:p14="http://schemas.microsoft.com/office/powerpoint/2010/main" val="58283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CE11A9F-8D9E-4262-83EE-7BC528C6D8B7}"/>
              </a:ext>
            </a:extLst>
          </p:cNvPr>
          <p:cNvSpPr/>
          <p:nvPr/>
        </p:nvSpPr>
        <p:spPr>
          <a:xfrm>
            <a:off x="906804" y="503464"/>
            <a:ext cx="10388665" cy="5851071"/>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EF0F1-E216-4ACE-B3C6-99AFDC7DA927}"/>
              </a:ext>
            </a:extLst>
          </p:cNvPr>
          <p:cNvSpPr>
            <a:spLocks noGrp="1"/>
          </p:cNvSpPr>
          <p:nvPr>
            <p:ph type="title"/>
          </p:nvPr>
        </p:nvSpPr>
        <p:spPr>
          <a:xfrm>
            <a:off x="1574730" y="913597"/>
            <a:ext cx="4001617" cy="1128260"/>
          </a:xfrm>
        </p:spPr>
        <p:txBody>
          <a:bodyPr/>
          <a:lstStyle/>
          <a:p>
            <a:pPr algn="ctr"/>
            <a:r>
              <a:rPr lang="en-US">
                <a:solidFill>
                  <a:srgbClr val="FFFFFF"/>
                </a:solidFill>
                <a:latin typeface="Kalinga"/>
                <a:cs typeface="Kalinga"/>
              </a:rPr>
              <a:t>Our Models</a:t>
            </a:r>
          </a:p>
        </p:txBody>
      </p:sp>
      <p:sp>
        <p:nvSpPr>
          <p:cNvPr id="3" name="Content Placeholder 2">
            <a:extLst>
              <a:ext uri="{FF2B5EF4-FFF2-40B4-BE49-F238E27FC236}">
                <a16:creationId xmlns:a16="http://schemas.microsoft.com/office/drawing/2014/main" id="{D09A7466-92F3-4597-8964-ED47CAEB5E24}"/>
              </a:ext>
            </a:extLst>
          </p:cNvPr>
          <p:cNvSpPr>
            <a:spLocks noGrp="1"/>
          </p:cNvSpPr>
          <p:nvPr>
            <p:ph idx="1"/>
          </p:nvPr>
        </p:nvSpPr>
        <p:spPr>
          <a:xfrm>
            <a:off x="2386956" y="3323290"/>
            <a:ext cx="8964386" cy="4106410"/>
          </a:xfrm>
        </p:spPr>
        <p:txBody>
          <a:bodyPr vert="horz" lIns="91440" tIns="45720" rIns="91440" bIns="45720" rtlCol="0" anchor="t">
            <a:normAutofit/>
          </a:bodyPr>
          <a:lstStyle/>
          <a:p>
            <a:pPr>
              <a:lnSpc>
                <a:spcPct val="100000"/>
              </a:lnSpc>
              <a:spcAft>
                <a:spcPts val="400"/>
              </a:spcAft>
            </a:pPr>
            <a:endParaRPr lang="en-US" sz="2400">
              <a:solidFill>
                <a:srgbClr val="FFFFFF"/>
              </a:solidFill>
              <a:latin typeface="Kalinga"/>
              <a:ea typeface="+mn-lt"/>
              <a:cs typeface="+mn-lt"/>
            </a:endParaRPr>
          </a:p>
          <a:p>
            <a:pPr>
              <a:lnSpc>
                <a:spcPct val="150000"/>
              </a:lnSpc>
              <a:spcAft>
                <a:spcPts val="400"/>
              </a:spcAft>
            </a:pPr>
            <a:endParaRPr lang="en-US" sz="2400">
              <a:solidFill>
                <a:srgbClr val="FFFFFF"/>
              </a:solidFill>
              <a:latin typeface="Kalinga"/>
              <a:ea typeface="+mn-lt"/>
              <a:cs typeface="+mn-lt"/>
            </a:endParaRPr>
          </a:p>
        </p:txBody>
      </p:sp>
      <p:grpSp>
        <p:nvGrpSpPr>
          <p:cNvPr id="12" name="Group 11">
            <a:extLst>
              <a:ext uri="{FF2B5EF4-FFF2-40B4-BE49-F238E27FC236}">
                <a16:creationId xmlns:a16="http://schemas.microsoft.com/office/drawing/2014/main" id="{FE7F1820-5958-4E47-8310-D05D3E8996F0}"/>
              </a:ext>
            </a:extLst>
          </p:cNvPr>
          <p:cNvGrpSpPr/>
          <p:nvPr/>
        </p:nvGrpSpPr>
        <p:grpSpPr>
          <a:xfrm>
            <a:off x="6590024" y="1945459"/>
            <a:ext cx="3693139" cy="1128260"/>
            <a:chOff x="6668178" y="2043151"/>
            <a:chExt cx="3693139" cy="1128260"/>
          </a:xfrm>
        </p:grpSpPr>
        <p:sp>
          <p:nvSpPr>
            <p:cNvPr id="362" name="Rectangle: Rounded Corners 361">
              <a:extLst>
                <a:ext uri="{FF2B5EF4-FFF2-40B4-BE49-F238E27FC236}">
                  <a16:creationId xmlns:a16="http://schemas.microsoft.com/office/drawing/2014/main" id="{EE90DDC8-3D63-477C-97AC-75652C43841B}"/>
                </a:ext>
              </a:extLst>
            </p:cNvPr>
            <p:cNvSpPr/>
            <p:nvPr/>
          </p:nvSpPr>
          <p:spPr>
            <a:xfrm>
              <a:off x="6761687" y="2099581"/>
              <a:ext cx="3396819" cy="955316"/>
            </a:xfrm>
            <a:prstGeom prst="roundRect">
              <a:avLst/>
            </a:prstGeom>
            <a:solidFill>
              <a:srgbClr val="F8A6C2"/>
            </a:solidFill>
            <a:ln>
              <a:solidFill>
                <a:srgbClr val="F8A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6C8ADD4-59E3-4C02-A421-C67BE50E408C}"/>
                </a:ext>
              </a:extLst>
            </p:cNvPr>
            <p:cNvSpPr txBox="1">
              <a:spLocks/>
            </p:cNvSpPr>
            <p:nvPr/>
          </p:nvSpPr>
          <p:spPr>
            <a:xfrm>
              <a:off x="6668178" y="2043151"/>
              <a:ext cx="3693139"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rgbClr val="FFFFFF"/>
                  </a:solidFill>
                  <a:latin typeface="Kalinga"/>
                  <a:cs typeface="Kalinga"/>
                </a:rPr>
                <a:t>R-CNN Object</a:t>
              </a:r>
              <a:r>
                <a:rPr lang="en-US" sz="2800" b="1">
                  <a:solidFill>
                    <a:srgbClr val="FFFFFF"/>
                  </a:solidFill>
                  <a:latin typeface="Kalinga"/>
                  <a:cs typeface="Kalinga"/>
                </a:rPr>
                <a:t> </a:t>
              </a:r>
              <a:endParaRPr lang="en-US"/>
            </a:p>
            <a:p>
              <a:pPr algn="ctr"/>
              <a:r>
                <a:rPr lang="en-US" sz="2400" b="1">
                  <a:solidFill>
                    <a:srgbClr val="FFFFFF"/>
                  </a:solidFill>
                  <a:latin typeface="Kalinga"/>
                  <a:cs typeface="Kalinga"/>
                </a:rPr>
                <a:t>Detector</a:t>
              </a:r>
              <a:endParaRPr lang="en-US"/>
            </a:p>
          </p:txBody>
        </p:sp>
      </p:grpSp>
      <p:grpSp>
        <p:nvGrpSpPr>
          <p:cNvPr id="6" name="Group 5">
            <a:extLst>
              <a:ext uri="{FF2B5EF4-FFF2-40B4-BE49-F238E27FC236}">
                <a16:creationId xmlns:a16="http://schemas.microsoft.com/office/drawing/2014/main" id="{F7A4DFAF-9D75-844A-8A1E-ABAEEA13AE7D}"/>
              </a:ext>
            </a:extLst>
          </p:cNvPr>
          <p:cNvGrpSpPr/>
          <p:nvPr/>
        </p:nvGrpSpPr>
        <p:grpSpPr>
          <a:xfrm>
            <a:off x="2004072" y="1945459"/>
            <a:ext cx="3396819" cy="1128260"/>
            <a:chOff x="2082226" y="2043151"/>
            <a:chExt cx="3396819" cy="1128260"/>
          </a:xfrm>
        </p:grpSpPr>
        <p:sp>
          <p:nvSpPr>
            <p:cNvPr id="4" name="Rectangle: Rounded Corners 3">
              <a:extLst>
                <a:ext uri="{FF2B5EF4-FFF2-40B4-BE49-F238E27FC236}">
                  <a16:creationId xmlns:a16="http://schemas.microsoft.com/office/drawing/2014/main" id="{66B7C23C-89D7-44D7-A300-A4489F4D1C0F}"/>
                </a:ext>
              </a:extLst>
            </p:cNvPr>
            <p:cNvSpPr/>
            <p:nvPr/>
          </p:nvSpPr>
          <p:spPr>
            <a:xfrm>
              <a:off x="2082226" y="2099581"/>
              <a:ext cx="3396819" cy="955316"/>
            </a:xfrm>
            <a:prstGeom prst="roundRect">
              <a:avLst/>
            </a:prstGeom>
            <a:solidFill>
              <a:srgbClr val="F8A6C2"/>
            </a:solidFill>
            <a:ln>
              <a:solidFill>
                <a:srgbClr val="F8A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25C26FD-F679-4D4D-B2F3-75CCA8E013F2}"/>
                </a:ext>
              </a:extLst>
            </p:cNvPr>
            <p:cNvSpPr txBox="1">
              <a:spLocks/>
            </p:cNvSpPr>
            <p:nvPr/>
          </p:nvSpPr>
          <p:spPr>
            <a:xfrm>
              <a:off x="2287770" y="2043151"/>
              <a:ext cx="2975963" cy="11282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rgbClr val="FFFFFF"/>
                  </a:solidFill>
                  <a:latin typeface="Kalinga"/>
                  <a:cs typeface="Kalinga"/>
                </a:rPr>
                <a:t>CNN Classifier</a:t>
              </a:r>
            </a:p>
          </p:txBody>
        </p:sp>
      </p:grpSp>
      <p:sp>
        <p:nvSpPr>
          <p:cNvPr id="10" name="TextBox 9">
            <a:extLst>
              <a:ext uri="{FF2B5EF4-FFF2-40B4-BE49-F238E27FC236}">
                <a16:creationId xmlns:a16="http://schemas.microsoft.com/office/drawing/2014/main" id="{17D4389F-EB02-4D07-A49F-04D0579107CC}"/>
              </a:ext>
            </a:extLst>
          </p:cNvPr>
          <p:cNvSpPr txBox="1"/>
          <p:nvPr/>
        </p:nvSpPr>
        <p:spPr>
          <a:xfrm>
            <a:off x="2003511" y="3147776"/>
            <a:ext cx="329016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1"/>
                </a:solidFill>
                <a:latin typeface="Kalinga"/>
                <a:cs typeface="Kalinga"/>
              </a:rPr>
              <a:t>Custom built CNN model to detect </a:t>
            </a:r>
            <a:r>
              <a:rPr lang="en-US" sz="1600" b="1">
                <a:solidFill>
                  <a:schemeClr val="bg1"/>
                </a:solidFill>
                <a:latin typeface="Kalinga"/>
                <a:cs typeface="Kalinga"/>
              </a:rPr>
              <a:t>maximum</a:t>
            </a:r>
            <a:r>
              <a:rPr lang="en-US" sz="1600">
                <a:solidFill>
                  <a:schemeClr val="bg1"/>
                </a:solidFill>
                <a:latin typeface="Kalinga"/>
                <a:cs typeface="Kalinga"/>
              </a:rPr>
              <a:t> level of trash in an image</a:t>
            </a:r>
          </a:p>
          <a:p>
            <a:pPr marL="285750" indent="-285750">
              <a:buFont typeface="Arial"/>
              <a:buChar char="•"/>
            </a:pPr>
            <a:endParaRPr lang="en-US" sz="1600">
              <a:solidFill>
                <a:schemeClr val="tx1">
                  <a:lumMod val="75000"/>
                  <a:lumOff val="25000"/>
                </a:schemeClr>
              </a:solidFill>
              <a:cs typeface="Calibri"/>
            </a:endParaRPr>
          </a:p>
        </p:txBody>
      </p:sp>
      <p:sp>
        <p:nvSpPr>
          <p:cNvPr id="11" name="TextBox 10">
            <a:extLst>
              <a:ext uri="{FF2B5EF4-FFF2-40B4-BE49-F238E27FC236}">
                <a16:creationId xmlns:a16="http://schemas.microsoft.com/office/drawing/2014/main" id="{892DE602-3D57-4109-A613-3C6DDF0C391C}"/>
              </a:ext>
            </a:extLst>
          </p:cNvPr>
          <p:cNvSpPr txBox="1"/>
          <p:nvPr/>
        </p:nvSpPr>
        <p:spPr>
          <a:xfrm>
            <a:off x="6587193" y="3093585"/>
            <a:ext cx="403925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1"/>
                </a:solidFill>
                <a:latin typeface="Kalinga"/>
                <a:cs typeface="Calibri"/>
              </a:rPr>
              <a:t>Yolov5 pre-built object detection model uses bounding boxes to </a:t>
            </a:r>
            <a:r>
              <a:rPr lang="en-US" sz="1600" b="1">
                <a:solidFill>
                  <a:schemeClr val="bg1"/>
                </a:solidFill>
                <a:latin typeface="Kalinga"/>
                <a:cs typeface="Calibri"/>
              </a:rPr>
              <a:t>identify</a:t>
            </a:r>
            <a:r>
              <a:rPr lang="en-US" sz="1600">
                <a:solidFill>
                  <a:schemeClr val="bg1"/>
                </a:solidFill>
                <a:latin typeface="Kalinga"/>
                <a:cs typeface="Calibri"/>
              </a:rPr>
              <a:t> </a:t>
            </a:r>
            <a:r>
              <a:rPr lang="en-US" sz="1600" b="1">
                <a:solidFill>
                  <a:schemeClr val="bg1"/>
                </a:solidFill>
                <a:latin typeface="Kalinga"/>
                <a:cs typeface="Calibri"/>
              </a:rPr>
              <a:t>areas</a:t>
            </a:r>
            <a:r>
              <a:rPr lang="en-US" sz="1600">
                <a:solidFill>
                  <a:schemeClr val="bg1"/>
                </a:solidFill>
                <a:latin typeface="Kalinga"/>
                <a:cs typeface="Calibri"/>
              </a:rPr>
              <a:t> of trash and classify the amount</a:t>
            </a:r>
          </a:p>
          <a:p>
            <a:pPr marL="285750" indent="-285750">
              <a:buFont typeface="Arial"/>
              <a:buChar char="•"/>
            </a:pPr>
            <a:endParaRPr lang="en-US" sz="1600">
              <a:solidFill>
                <a:schemeClr val="tx1">
                  <a:lumMod val="75000"/>
                  <a:lumOff val="25000"/>
                </a:schemeClr>
              </a:solidFill>
              <a:cs typeface="Calibri"/>
            </a:endParaRPr>
          </a:p>
        </p:txBody>
      </p:sp>
      <p:cxnSp>
        <p:nvCxnSpPr>
          <p:cNvPr id="112" name="Straight Arrow Connector 111">
            <a:extLst>
              <a:ext uri="{FF2B5EF4-FFF2-40B4-BE49-F238E27FC236}">
                <a16:creationId xmlns:a16="http://schemas.microsoft.com/office/drawing/2014/main" id="{66137131-E0C8-41DD-AF78-1194825FF7B2}"/>
              </a:ext>
            </a:extLst>
          </p:cNvPr>
          <p:cNvCxnSpPr/>
          <p:nvPr/>
        </p:nvCxnSpPr>
        <p:spPr>
          <a:xfrm flipH="1">
            <a:off x="6014421" y="2082691"/>
            <a:ext cx="8562" cy="3609564"/>
          </a:xfrm>
          <a:prstGeom prst="straightConnector1">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2" name="Slide Number Placeholder 71">
            <a:extLst>
              <a:ext uri="{FF2B5EF4-FFF2-40B4-BE49-F238E27FC236}">
                <a16:creationId xmlns:a16="http://schemas.microsoft.com/office/drawing/2014/main" id="{A8BA91C9-CA1C-418B-A0F3-FDDF8E00CD6A}"/>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7</a:t>
            </a:fld>
            <a:endParaRPr lang="en-US">
              <a:solidFill>
                <a:srgbClr val="FFFFFF"/>
              </a:solidFill>
              <a:latin typeface="Kalinga"/>
              <a:cs typeface="Kalinga"/>
            </a:endParaRPr>
          </a:p>
        </p:txBody>
      </p:sp>
      <p:pic>
        <p:nvPicPr>
          <p:cNvPr id="93" name="Picture 93">
            <a:extLst>
              <a:ext uri="{FF2B5EF4-FFF2-40B4-BE49-F238E27FC236}">
                <a16:creationId xmlns:a16="http://schemas.microsoft.com/office/drawing/2014/main" id="{EA1505F6-9DCB-4FC5-BE93-6C39F4683174}"/>
              </a:ext>
            </a:extLst>
          </p:cNvPr>
          <p:cNvPicPr>
            <a:picLocks noChangeAspect="1"/>
          </p:cNvPicPr>
          <p:nvPr/>
        </p:nvPicPr>
        <p:blipFill rotWithShape="1">
          <a:blip r:embed="rId2"/>
          <a:srcRect l="-179" t="176" r="8725" b="514"/>
          <a:stretch/>
        </p:blipFill>
        <p:spPr>
          <a:xfrm>
            <a:off x="9313340" y="4513751"/>
            <a:ext cx="1182890" cy="1254751"/>
          </a:xfrm>
          <a:prstGeom prst="rect">
            <a:avLst/>
          </a:prstGeom>
        </p:spPr>
      </p:pic>
      <p:pic>
        <p:nvPicPr>
          <p:cNvPr id="94" name="Picture 94" descr="A picture containing text, tree, outdoor&#10;&#10;Description automatically generated">
            <a:extLst>
              <a:ext uri="{FF2B5EF4-FFF2-40B4-BE49-F238E27FC236}">
                <a16:creationId xmlns:a16="http://schemas.microsoft.com/office/drawing/2014/main" id="{8C598444-ED43-4CC1-89EB-554E8A419A66}"/>
              </a:ext>
            </a:extLst>
          </p:cNvPr>
          <p:cNvPicPr>
            <a:picLocks noChangeAspect="1"/>
          </p:cNvPicPr>
          <p:nvPr/>
        </p:nvPicPr>
        <p:blipFill>
          <a:blip r:embed="rId3"/>
          <a:stretch>
            <a:fillRect/>
          </a:stretch>
        </p:blipFill>
        <p:spPr>
          <a:xfrm>
            <a:off x="7909168" y="4516120"/>
            <a:ext cx="1287587" cy="1244993"/>
          </a:xfrm>
          <a:prstGeom prst="rect">
            <a:avLst/>
          </a:prstGeom>
        </p:spPr>
      </p:pic>
      <p:cxnSp>
        <p:nvCxnSpPr>
          <p:cNvPr id="545" name="Straight Arrow Connector 544">
            <a:extLst>
              <a:ext uri="{FF2B5EF4-FFF2-40B4-BE49-F238E27FC236}">
                <a16:creationId xmlns:a16="http://schemas.microsoft.com/office/drawing/2014/main" id="{7BC043B0-67CC-437D-80FA-F86944BC54AC}"/>
              </a:ext>
            </a:extLst>
          </p:cNvPr>
          <p:cNvCxnSpPr>
            <a:cxnSpLocks/>
          </p:cNvCxnSpPr>
          <p:nvPr/>
        </p:nvCxnSpPr>
        <p:spPr>
          <a:xfrm>
            <a:off x="3574706" y="5132191"/>
            <a:ext cx="595116" cy="1"/>
          </a:xfrm>
          <a:prstGeom prst="straightConnector1">
            <a:avLst/>
          </a:prstGeom>
          <a:ln w="28575">
            <a:solidFill>
              <a:srgbClr val="FFD096"/>
            </a:solidFill>
            <a:tailEnd type="triangle"/>
          </a:ln>
        </p:spPr>
        <p:style>
          <a:lnRef idx="1">
            <a:schemeClr val="accent1"/>
          </a:lnRef>
          <a:fillRef idx="0">
            <a:schemeClr val="accent1"/>
          </a:fillRef>
          <a:effectRef idx="0">
            <a:schemeClr val="accent1"/>
          </a:effectRef>
          <a:fontRef idx="minor">
            <a:schemeClr val="tx1"/>
          </a:fontRef>
        </p:style>
      </p:cxnSp>
      <p:sp>
        <p:nvSpPr>
          <p:cNvPr id="546" name="TextBox 545">
            <a:extLst>
              <a:ext uri="{FF2B5EF4-FFF2-40B4-BE49-F238E27FC236}">
                <a16:creationId xmlns:a16="http://schemas.microsoft.com/office/drawing/2014/main" id="{52763C10-198E-429F-9403-61C6426FE5DD}"/>
              </a:ext>
            </a:extLst>
          </p:cNvPr>
          <p:cNvSpPr txBox="1"/>
          <p:nvPr/>
        </p:nvSpPr>
        <p:spPr>
          <a:xfrm>
            <a:off x="3786313" y="4222389"/>
            <a:ext cx="16293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Kalinga"/>
                <a:cs typeface="Kalinga"/>
              </a:rPr>
              <a:t>Prediction </a:t>
            </a:r>
            <a:endParaRPr lang="en-US">
              <a:solidFill>
                <a:schemeClr val="bg1"/>
              </a:solidFill>
            </a:endParaRPr>
          </a:p>
          <a:p>
            <a:pPr algn="ctr"/>
            <a:r>
              <a:rPr lang="en-US" sz="1200">
                <a:solidFill>
                  <a:schemeClr val="bg1"/>
                </a:solidFill>
                <a:latin typeface="Kalinga"/>
                <a:cs typeface="Kalinga"/>
              </a:rPr>
              <a:t>Accuracy</a:t>
            </a:r>
            <a:r>
              <a:rPr lang="en-US" sz="1100">
                <a:solidFill>
                  <a:schemeClr val="bg1"/>
                </a:solidFill>
                <a:latin typeface="Kalinga"/>
                <a:cs typeface="Kalinga"/>
              </a:rPr>
              <a:t>: 0.</a:t>
            </a:r>
            <a:r>
              <a:rPr lang="en-US" sz="1200">
                <a:solidFill>
                  <a:schemeClr val="bg1"/>
                </a:solidFill>
                <a:latin typeface="Kalinga"/>
                <a:cs typeface="Kalinga"/>
              </a:rPr>
              <a:t>55</a:t>
            </a:r>
          </a:p>
        </p:txBody>
      </p:sp>
      <p:sp>
        <p:nvSpPr>
          <p:cNvPr id="547" name="TextBox 546">
            <a:extLst>
              <a:ext uri="{FF2B5EF4-FFF2-40B4-BE49-F238E27FC236}">
                <a16:creationId xmlns:a16="http://schemas.microsoft.com/office/drawing/2014/main" id="{7C5E95AC-9AB9-428B-8D9A-4382A0AF5CF0}"/>
              </a:ext>
            </a:extLst>
          </p:cNvPr>
          <p:cNvSpPr txBox="1"/>
          <p:nvPr/>
        </p:nvSpPr>
        <p:spPr>
          <a:xfrm>
            <a:off x="6809035" y="4232158"/>
            <a:ext cx="36049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Kalinga"/>
                <a:cs typeface="Kalinga"/>
              </a:rPr>
              <a:t>Overall Precision: 0.48 | Overall Recall: 0.49</a:t>
            </a:r>
          </a:p>
        </p:txBody>
      </p:sp>
      <p:pic>
        <p:nvPicPr>
          <p:cNvPr id="31" name="Picture 31" descr="A picture containing text, tree, outdoor&#10;&#10;Description automatically generated">
            <a:extLst>
              <a:ext uri="{FF2B5EF4-FFF2-40B4-BE49-F238E27FC236}">
                <a16:creationId xmlns:a16="http://schemas.microsoft.com/office/drawing/2014/main" id="{B198E58D-FC4E-40E2-ACA8-9E57563DA6E7}"/>
              </a:ext>
            </a:extLst>
          </p:cNvPr>
          <p:cNvPicPr>
            <a:picLocks noChangeAspect="1"/>
          </p:cNvPicPr>
          <p:nvPr/>
        </p:nvPicPr>
        <p:blipFill>
          <a:blip r:embed="rId4"/>
          <a:stretch>
            <a:fillRect/>
          </a:stretch>
        </p:blipFill>
        <p:spPr>
          <a:xfrm>
            <a:off x="6502399" y="4520466"/>
            <a:ext cx="1316894" cy="1255839"/>
          </a:xfrm>
          <a:prstGeom prst="rect">
            <a:avLst/>
          </a:prstGeom>
        </p:spPr>
      </p:pic>
      <p:sp>
        <p:nvSpPr>
          <p:cNvPr id="15" name="Rectangle: Rounded Corners 14">
            <a:extLst>
              <a:ext uri="{FF2B5EF4-FFF2-40B4-BE49-F238E27FC236}">
                <a16:creationId xmlns:a16="http://schemas.microsoft.com/office/drawing/2014/main" id="{C75535C1-633C-40F6-9B1F-1D57749D5672}"/>
              </a:ext>
            </a:extLst>
          </p:cNvPr>
          <p:cNvSpPr/>
          <p:nvPr/>
        </p:nvSpPr>
        <p:spPr>
          <a:xfrm>
            <a:off x="4305469" y="4708536"/>
            <a:ext cx="620782" cy="925464"/>
          </a:xfrm>
          <a:prstGeom prst="roundRect">
            <a:avLst/>
          </a:prstGeom>
          <a:solidFill>
            <a:srgbClr val="FFB58A"/>
          </a:solidFill>
          <a:ln>
            <a:solidFill>
              <a:srgbClr val="FFB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A picture containing sky, outdoor, ground, people&#10;&#10;Description automatically generated">
            <a:extLst>
              <a:ext uri="{FF2B5EF4-FFF2-40B4-BE49-F238E27FC236}">
                <a16:creationId xmlns:a16="http://schemas.microsoft.com/office/drawing/2014/main" id="{9DD4BB12-4CC9-4225-B520-10408D525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134" y="4509157"/>
            <a:ext cx="1246070" cy="1246070"/>
          </a:xfrm>
          <a:prstGeom prst="rect">
            <a:avLst/>
          </a:prstGeom>
        </p:spPr>
      </p:pic>
      <p:sp>
        <p:nvSpPr>
          <p:cNvPr id="548" name="TextBox 547">
            <a:extLst>
              <a:ext uri="{FF2B5EF4-FFF2-40B4-BE49-F238E27FC236}">
                <a16:creationId xmlns:a16="http://schemas.microsoft.com/office/drawing/2014/main" id="{EC29FE10-927D-4B48-ABD0-1F2E1C14407F}"/>
              </a:ext>
            </a:extLst>
          </p:cNvPr>
          <p:cNvSpPr txBox="1"/>
          <p:nvPr/>
        </p:nvSpPr>
        <p:spPr>
          <a:xfrm>
            <a:off x="4219113" y="4748202"/>
            <a:ext cx="78923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Kalinga"/>
                <a:cs typeface="Kalinga"/>
              </a:rPr>
              <a:t>[ 3 ]</a:t>
            </a:r>
          </a:p>
          <a:p>
            <a:pPr algn="ctr"/>
            <a:r>
              <a:rPr lang="en-US" sz="1200">
                <a:solidFill>
                  <a:schemeClr val="bg1"/>
                </a:solidFill>
                <a:latin typeface="Kalinga"/>
                <a:cs typeface="Kalinga"/>
              </a:rPr>
              <a:t>High Litter Area</a:t>
            </a:r>
          </a:p>
        </p:txBody>
      </p:sp>
      <p:sp>
        <p:nvSpPr>
          <p:cNvPr id="34" name="TextBox 33">
            <a:extLst>
              <a:ext uri="{FF2B5EF4-FFF2-40B4-BE49-F238E27FC236}">
                <a16:creationId xmlns:a16="http://schemas.microsoft.com/office/drawing/2014/main" id="{A22A86F3-E102-4A23-8A23-2AB04C99498B}"/>
              </a:ext>
            </a:extLst>
          </p:cNvPr>
          <p:cNvSpPr txBox="1"/>
          <p:nvPr/>
        </p:nvSpPr>
        <p:spPr>
          <a:xfrm>
            <a:off x="2166637" y="4220045"/>
            <a:ext cx="12850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Kalinga"/>
                <a:cs typeface="Kalinga"/>
              </a:rPr>
              <a:t>User Image</a:t>
            </a:r>
          </a:p>
        </p:txBody>
      </p:sp>
    </p:spTree>
    <p:extLst>
      <p:ext uri="{BB962C8B-B14F-4D97-AF65-F5344CB8AC3E}">
        <p14:creationId xmlns:p14="http://schemas.microsoft.com/office/powerpoint/2010/main" val="3260379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E381F3-0B08-4C9D-A8C4-02FCD9C7F5CE}"/>
              </a:ext>
            </a:extLst>
          </p:cNvPr>
          <p:cNvSpPr/>
          <p:nvPr/>
        </p:nvSpPr>
        <p:spPr>
          <a:xfrm>
            <a:off x="3838806" y="2496909"/>
            <a:ext cx="4510381" cy="1864180"/>
          </a:xfrm>
          <a:prstGeom prst="roundRect">
            <a:avLst/>
          </a:prstGeom>
          <a:solidFill>
            <a:srgbClr val="C973FF"/>
          </a:solidFill>
          <a:ln>
            <a:solidFill>
              <a:srgbClr val="C973FF"/>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a:solidFill>
                  <a:srgbClr val="FFFFFF"/>
                </a:solidFill>
                <a:latin typeface="Kalinga"/>
                <a:cs typeface="Kalinga"/>
              </a:rPr>
              <a:t>App Demo</a:t>
            </a:r>
            <a:endParaRPr lang="en-US" sz="4800">
              <a:solidFill>
                <a:srgbClr val="FFFFFF"/>
              </a:solidFill>
            </a:endParaRPr>
          </a:p>
        </p:txBody>
      </p:sp>
      <p:sp>
        <p:nvSpPr>
          <p:cNvPr id="3" name="Content Placeholder 2">
            <a:extLst>
              <a:ext uri="{FF2B5EF4-FFF2-40B4-BE49-F238E27FC236}">
                <a16:creationId xmlns:a16="http://schemas.microsoft.com/office/drawing/2014/main" id="{D09A7466-92F3-4597-8964-ED47CAEB5E24}"/>
              </a:ext>
            </a:extLst>
          </p:cNvPr>
          <p:cNvSpPr>
            <a:spLocks noGrp="1"/>
          </p:cNvSpPr>
          <p:nvPr>
            <p:ph idx="1"/>
          </p:nvPr>
        </p:nvSpPr>
        <p:spPr>
          <a:xfrm>
            <a:off x="1613807" y="2063749"/>
            <a:ext cx="8964386" cy="4106410"/>
          </a:xfrm>
        </p:spPr>
        <p:txBody>
          <a:bodyPr vert="horz" lIns="91440" tIns="45720" rIns="91440" bIns="45720" rtlCol="0" anchor="t">
            <a:normAutofit/>
          </a:bodyPr>
          <a:lstStyle/>
          <a:p>
            <a:pPr>
              <a:lnSpc>
                <a:spcPct val="100000"/>
              </a:lnSpc>
              <a:spcAft>
                <a:spcPts val="400"/>
              </a:spcAft>
            </a:pPr>
            <a:endParaRPr lang="en-US" sz="2400">
              <a:solidFill>
                <a:srgbClr val="FFFFFF"/>
              </a:solidFill>
              <a:latin typeface="Kalinga"/>
              <a:ea typeface="+mn-lt"/>
              <a:cs typeface="+mn-lt"/>
            </a:endParaRPr>
          </a:p>
          <a:p>
            <a:pPr>
              <a:lnSpc>
                <a:spcPct val="150000"/>
              </a:lnSpc>
              <a:spcAft>
                <a:spcPts val="400"/>
              </a:spcAft>
            </a:pPr>
            <a:endParaRPr lang="en-US" sz="2400">
              <a:solidFill>
                <a:srgbClr val="FFFFFF"/>
              </a:solidFill>
              <a:latin typeface="Kalinga"/>
              <a:ea typeface="+mn-lt"/>
              <a:cs typeface="+mn-lt"/>
            </a:endParaRPr>
          </a:p>
        </p:txBody>
      </p:sp>
      <p:sp>
        <p:nvSpPr>
          <p:cNvPr id="2" name="Slide Number Placeholder 1">
            <a:extLst>
              <a:ext uri="{FF2B5EF4-FFF2-40B4-BE49-F238E27FC236}">
                <a16:creationId xmlns:a16="http://schemas.microsoft.com/office/drawing/2014/main" id="{8D4A7EA6-A178-4710-9BD9-8F2D2DE83F9C}"/>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8</a:t>
            </a:fld>
            <a:endParaRPr lang="en-US">
              <a:solidFill>
                <a:srgbClr val="FFFFFF"/>
              </a:solidFill>
              <a:latin typeface="Kalinga"/>
              <a:cs typeface="Kalinga"/>
            </a:endParaRPr>
          </a:p>
        </p:txBody>
      </p:sp>
    </p:spTree>
    <p:extLst>
      <p:ext uri="{BB962C8B-B14F-4D97-AF65-F5344CB8AC3E}">
        <p14:creationId xmlns:p14="http://schemas.microsoft.com/office/powerpoint/2010/main" val="4235559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4DE5E-71ED-4853-A138-081736F5E05E}"/>
              </a:ext>
            </a:extLst>
          </p:cNvPr>
          <p:cNvSpPr>
            <a:spLocks noGrp="1"/>
          </p:cNvSpPr>
          <p:nvPr>
            <p:ph type="sldNum" sz="quarter" idx="12"/>
          </p:nvPr>
        </p:nvSpPr>
        <p:spPr/>
        <p:txBody>
          <a:bodyPr/>
          <a:lstStyle/>
          <a:p>
            <a:fld id="{330EA680-D336-4FF7-8B7A-9848BB0A1C32}" type="slidenum">
              <a:rPr lang="en-US" smtClean="0">
                <a:solidFill>
                  <a:srgbClr val="FFFFFF"/>
                </a:solidFill>
                <a:latin typeface="Kalinga"/>
                <a:cs typeface="Kalinga"/>
              </a:rPr>
              <a:t>9</a:t>
            </a:fld>
            <a:endParaRPr lang="en-US">
              <a:solidFill>
                <a:srgbClr val="FFFFFF"/>
              </a:solidFill>
              <a:latin typeface="Kalinga"/>
              <a:cs typeface="Kalinga"/>
            </a:endParaRPr>
          </a:p>
        </p:txBody>
      </p:sp>
      <p:pic>
        <p:nvPicPr>
          <p:cNvPr id="8" name="Picture 3" descr="A picture containing text, electronics, display, screenshot&#10;&#10;Description automatically generated">
            <a:extLst>
              <a:ext uri="{FF2B5EF4-FFF2-40B4-BE49-F238E27FC236}">
                <a16:creationId xmlns:a16="http://schemas.microsoft.com/office/drawing/2014/main" id="{81B030AE-E55A-8A41-872E-0CEEC20C386B}"/>
              </a:ext>
            </a:extLst>
          </p:cNvPr>
          <p:cNvPicPr>
            <a:picLocks noChangeAspect="1"/>
          </p:cNvPicPr>
          <p:nvPr/>
        </p:nvPicPr>
        <p:blipFill>
          <a:blip r:embed="rId2"/>
          <a:stretch>
            <a:fillRect/>
          </a:stretch>
        </p:blipFill>
        <p:spPr>
          <a:xfrm>
            <a:off x="4543897" y="-136148"/>
            <a:ext cx="3106201" cy="7058980"/>
          </a:xfrm>
          <a:prstGeom prst="rect">
            <a:avLst/>
          </a:prstGeom>
        </p:spPr>
      </p:pic>
      <p:pic>
        <p:nvPicPr>
          <p:cNvPr id="6" name="Picture 6" descr="A picture containing application&#10;&#10;Description automatically generated">
            <a:extLst>
              <a:ext uri="{FF2B5EF4-FFF2-40B4-BE49-F238E27FC236}">
                <a16:creationId xmlns:a16="http://schemas.microsoft.com/office/drawing/2014/main" id="{0EA74726-FEB2-4965-8FA4-3F411E9D915B}"/>
              </a:ext>
            </a:extLst>
          </p:cNvPr>
          <p:cNvPicPr>
            <a:picLocks noChangeAspect="1"/>
          </p:cNvPicPr>
          <p:nvPr/>
        </p:nvPicPr>
        <p:blipFill>
          <a:blip r:embed="rId3"/>
          <a:stretch>
            <a:fillRect/>
          </a:stretch>
        </p:blipFill>
        <p:spPr>
          <a:xfrm>
            <a:off x="4862063" y="687754"/>
            <a:ext cx="2497181" cy="5414107"/>
          </a:xfrm>
          <a:prstGeom prst="rect">
            <a:avLst/>
          </a:prstGeom>
        </p:spPr>
      </p:pic>
    </p:spTree>
    <p:extLst>
      <p:ext uri="{BB962C8B-B14F-4D97-AF65-F5344CB8AC3E}">
        <p14:creationId xmlns:p14="http://schemas.microsoft.com/office/powerpoint/2010/main" val="3631157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3</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Projected waste generation, by region  (millions of tonnes/year)1</vt:lpstr>
      <vt:lpstr>PowerPoint Presentation</vt:lpstr>
      <vt:lpstr>PowerPoint Presentation</vt:lpstr>
      <vt:lpstr>PowerPoint Presentation</vt:lpstr>
      <vt:lpstr>Our Dataset</vt:lpstr>
      <vt:lpstr>Our Models</vt:lpstr>
      <vt:lpstr>PowerPoint Presentation</vt:lpstr>
      <vt:lpstr>PowerPoint Presentation</vt:lpstr>
      <vt:lpstr>Users in Mind</vt:lpstr>
      <vt:lpstr>Competition</vt:lpstr>
      <vt:lpstr>Next Steps</vt:lpstr>
      <vt:lpstr>Thank you to everyone who helped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2021-06-09T18:22:41Z</dcterms:created>
  <dcterms:modified xsi:type="dcterms:W3CDTF">2021-06-21T17:50:23Z</dcterms:modified>
</cp:coreProperties>
</file>